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258" r:id="rId4"/>
    <p:sldId id="259" r:id="rId5"/>
    <p:sldId id="260" r:id="rId6"/>
  </p:sldIdLst>
  <p:sldSz cx="12192000" cy="6858000"/>
  <p:notesSz cx="6858000" cy="9144000"/>
  <p:defaultTextStyle>
    <a:defPPr>
      <a:defRPr lang="es-419"/>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738" autoAdjust="0"/>
  </p:normalViewPr>
  <p:slideViewPr>
    <p:cSldViewPr snapToGrid="0">
      <p:cViewPr varScale="1">
        <p:scale>
          <a:sx n="64" d="100"/>
          <a:sy n="64" d="100"/>
        </p:scale>
        <p:origin x="87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419"/>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E7D132-5539-4DCE-88EF-A02FE395A007}" type="datetimeFigureOut">
              <a:rPr lang="es-419" smtClean="0"/>
              <a:t>3/1/2026</a:t>
            </a:fld>
            <a:endParaRPr lang="es-419"/>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419"/>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419"/>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666A86-62F6-40F5-BF3E-4B978A697A2B}" type="slidenum">
              <a:rPr lang="es-419" smtClean="0"/>
              <a:t>‹Nº›</a:t>
            </a:fld>
            <a:endParaRPr lang="es-419"/>
          </a:p>
        </p:txBody>
      </p:sp>
    </p:spTree>
    <p:extLst>
      <p:ext uri="{BB962C8B-B14F-4D97-AF65-F5344CB8AC3E}">
        <p14:creationId xmlns:p14="http://schemas.microsoft.com/office/powerpoint/2010/main" val="38223173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fld id="{A0666A86-62F6-40F5-BF3E-4B978A697A2B}" type="slidenum">
              <a:rPr lang="es-419" smtClean="0"/>
              <a:t>2</a:t>
            </a:fld>
            <a:endParaRPr lang="es-419"/>
          </a:p>
        </p:txBody>
      </p:sp>
    </p:spTree>
    <p:extLst>
      <p:ext uri="{BB962C8B-B14F-4D97-AF65-F5344CB8AC3E}">
        <p14:creationId xmlns:p14="http://schemas.microsoft.com/office/powerpoint/2010/main" val="1416031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fld id="{A0666A86-62F6-40F5-BF3E-4B978A697A2B}" type="slidenum">
              <a:rPr lang="es-419" smtClean="0"/>
              <a:t>3</a:t>
            </a:fld>
            <a:endParaRPr lang="es-419"/>
          </a:p>
        </p:txBody>
      </p:sp>
    </p:spTree>
    <p:extLst>
      <p:ext uri="{BB962C8B-B14F-4D97-AF65-F5344CB8AC3E}">
        <p14:creationId xmlns:p14="http://schemas.microsoft.com/office/powerpoint/2010/main" val="39480349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fld id="{A0666A86-62F6-40F5-BF3E-4B978A697A2B}" type="slidenum">
              <a:rPr lang="es-419" smtClean="0"/>
              <a:t>4</a:t>
            </a:fld>
            <a:endParaRPr lang="es-419"/>
          </a:p>
        </p:txBody>
      </p:sp>
    </p:spTree>
    <p:extLst>
      <p:ext uri="{BB962C8B-B14F-4D97-AF65-F5344CB8AC3E}">
        <p14:creationId xmlns:p14="http://schemas.microsoft.com/office/powerpoint/2010/main" val="3833950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fld id="{A0666A86-62F6-40F5-BF3E-4B978A697A2B}" type="slidenum">
              <a:rPr lang="es-419" smtClean="0"/>
              <a:t>5</a:t>
            </a:fld>
            <a:endParaRPr lang="es-419"/>
          </a:p>
        </p:txBody>
      </p:sp>
    </p:spTree>
    <p:extLst>
      <p:ext uri="{BB962C8B-B14F-4D97-AF65-F5344CB8AC3E}">
        <p14:creationId xmlns:p14="http://schemas.microsoft.com/office/powerpoint/2010/main" val="41132113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9566D7-26A8-4A2B-91C1-D428841970F2}"/>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419"/>
          </a:p>
        </p:txBody>
      </p:sp>
      <p:sp>
        <p:nvSpPr>
          <p:cNvPr id="3" name="Subtítulo 2">
            <a:extLst>
              <a:ext uri="{FF2B5EF4-FFF2-40B4-BE49-F238E27FC236}">
                <a16:creationId xmlns:a16="http://schemas.microsoft.com/office/drawing/2014/main" id="{BCE0A2C1-8AA9-41D1-94DB-C2E03CDD58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419"/>
          </a:p>
        </p:txBody>
      </p:sp>
      <p:sp>
        <p:nvSpPr>
          <p:cNvPr id="4" name="Marcador de fecha 3">
            <a:extLst>
              <a:ext uri="{FF2B5EF4-FFF2-40B4-BE49-F238E27FC236}">
                <a16:creationId xmlns:a16="http://schemas.microsoft.com/office/drawing/2014/main" id="{F98C3956-DAE3-46DF-ADC8-984033E7BBC2}"/>
              </a:ext>
            </a:extLst>
          </p:cNvPr>
          <p:cNvSpPr>
            <a:spLocks noGrp="1"/>
          </p:cNvSpPr>
          <p:nvPr>
            <p:ph type="dt" sz="half" idx="10"/>
          </p:nvPr>
        </p:nvSpPr>
        <p:spPr/>
        <p:txBody>
          <a:bodyPr/>
          <a:lstStyle/>
          <a:p>
            <a:fld id="{B5101BBD-2C09-4F9B-A2B4-FFDA1F9E9067}" type="datetimeFigureOut">
              <a:rPr lang="es-419" smtClean="0"/>
              <a:t>3/1/2026</a:t>
            </a:fld>
            <a:endParaRPr lang="es-419"/>
          </a:p>
        </p:txBody>
      </p:sp>
      <p:sp>
        <p:nvSpPr>
          <p:cNvPr id="5" name="Marcador de pie de página 4">
            <a:extLst>
              <a:ext uri="{FF2B5EF4-FFF2-40B4-BE49-F238E27FC236}">
                <a16:creationId xmlns:a16="http://schemas.microsoft.com/office/drawing/2014/main" id="{A188445C-816E-4141-9CCD-E02DCDF51226}"/>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BA862947-D647-43B5-99EA-53FED166FB6C}"/>
              </a:ext>
            </a:extLst>
          </p:cNvPr>
          <p:cNvSpPr>
            <a:spLocks noGrp="1"/>
          </p:cNvSpPr>
          <p:nvPr>
            <p:ph type="sldNum" sz="quarter" idx="12"/>
          </p:nvPr>
        </p:nvSpPr>
        <p:spPr/>
        <p:txBody>
          <a:bodyPr/>
          <a:lstStyle/>
          <a:p>
            <a:fld id="{3773F93E-7314-42E8-A815-4867599585CC}" type="slidenum">
              <a:rPr lang="es-419" smtClean="0"/>
              <a:t>‹Nº›</a:t>
            </a:fld>
            <a:endParaRPr lang="es-419"/>
          </a:p>
        </p:txBody>
      </p:sp>
    </p:spTree>
    <p:extLst>
      <p:ext uri="{BB962C8B-B14F-4D97-AF65-F5344CB8AC3E}">
        <p14:creationId xmlns:p14="http://schemas.microsoft.com/office/powerpoint/2010/main" val="1026161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3CC8421-A4FF-49D3-8D7D-1DD4CCC0D217}"/>
              </a:ext>
            </a:extLst>
          </p:cNvPr>
          <p:cNvSpPr>
            <a:spLocks noGrp="1"/>
          </p:cNvSpPr>
          <p:nvPr>
            <p:ph type="title"/>
          </p:nvPr>
        </p:nvSpPr>
        <p:spPr/>
        <p:txBody>
          <a:bodyPr/>
          <a:lstStyle/>
          <a:p>
            <a:r>
              <a:rPr lang="es-ES"/>
              <a:t>Haga clic para modificar el estilo de título del patrón</a:t>
            </a:r>
            <a:endParaRPr lang="es-419"/>
          </a:p>
        </p:txBody>
      </p:sp>
      <p:sp>
        <p:nvSpPr>
          <p:cNvPr id="3" name="Marcador de texto vertical 2">
            <a:extLst>
              <a:ext uri="{FF2B5EF4-FFF2-40B4-BE49-F238E27FC236}">
                <a16:creationId xmlns:a16="http://schemas.microsoft.com/office/drawing/2014/main" id="{D056DDE9-1B1D-4CA0-B428-A4B4E7004EC4}"/>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4" name="Marcador de fecha 3">
            <a:extLst>
              <a:ext uri="{FF2B5EF4-FFF2-40B4-BE49-F238E27FC236}">
                <a16:creationId xmlns:a16="http://schemas.microsoft.com/office/drawing/2014/main" id="{2F955364-E8D2-45D4-9EA7-6A4803DC4212}"/>
              </a:ext>
            </a:extLst>
          </p:cNvPr>
          <p:cNvSpPr>
            <a:spLocks noGrp="1"/>
          </p:cNvSpPr>
          <p:nvPr>
            <p:ph type="dt" sz="half" idx="10"/>
          </p:nvPr>
        </p:nvSpPr>
        <p:spPr/>
        <p:txBody>
          <a:bodyPr/>
          <a:lstStyle/>
          <a:p>
            <a:fld id="{B5101BBD-2C09-4F9B-A2B4-FFDA1F9E9067}" type="datetimeFigureOut">
              <a:rPr lang="es-419" smtClean="0"/>
              <a:t>3/1/2026</a:t>
            </a:fld>
            <a:endParaRPr lang="es-419"/>
          </a:p>
        </p:txBody>
      </p:sp>
      <p:sp>
        <p:nvSpPr>
          <p:cNvPr id="5" name="Marcador de pie de página 4">
            <a:extLst>
              <a:ext uri="{FF2B5EF4-FFF2-40B4-BE49-F238E27FC236}">
                <a16:creationId xmlns:a16="http://schemas.microsoft.com/office/drawing/2014/main" id="{156C2525-F6CC-4D63-8184-F42D73C61C61}"/>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F6272826-1DFD-4F08-80AF-D41A9268BF93}"/>
              </a:ext>
            </a:extLst>
          </p:cNvPr>
          <p:cNvSpPr>
            <a:spLocks noGrp="1"/>
          </p:cNvSpPr>
          <p:nvPr>
            <p:ph type="sldNum" sz="quarter" idx="12"/>
          </p:nvPr>
        </p:nvSpPr>
        <p:spPr/>
        <p:txBody>
          <a:bodyPr/>
          <a:lstStyle/>
          <a:p>
            <a:fld id="{3773F93E-7314-42E8-A815-4867599585CC}" type="slidenum">
              <a:rPr lang="es-419" smtClean="0"/>
              <a:t>‹Nº›</a:t>
            </a:fld>
            <a:endParaRPr lang="es-419"/>
          </a:p>
        </p:txBody>
      </p:sp>
    </p:spTree>
    <p:extLst>
      <p:ext uri="{BB962C8B-B14F-4D97-AF65-F5344CB8AC3E}">
        <p14:creationId xmlns:p14="http://schemas.microsoft.com/office/powerpoint/2010/main" val="12246030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B9C3A8DB-6BA5-4D7E-83BA-BFF5F3307974}"/>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419"/>
          </a:p>
        </p:txBody>
      </p:sp>
      <p:sp>
        <p:nvSpPr>
          <p:cNvPr id="3" name="Marcador de texto vertical 2">
            <a:extLst>
              <a:ext uri="{FF2B5EF4-FFF2-40B4-BE49-F238E27FC236}">
                <a16:creationId xmlns:a16="http://schemas.microsoft.com/office/drawing/2014/main" id="{06B3C9EB-5464-48A7-B970-61A4B1AE81DE}"/>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4" name="Marcador de fecha 3">
            <a:extLst>
              <a:ext uri="{FF2B5EF4-FFF2-40B4-BE49-F238E27FC236}">
                <a16:creationId xmlns:a16="http://schemas.microsoft.com/office/drawing/2014/main" id="{E1FA984B-6172-4618-9210-4CA283567829}"/>
              </a:ext>
            </a:extLst>
          </p:cNvPr>
          <p:cNvSpPr>
            <a:spLocks noGrp="1"/>
          </p:cNvSpPr>
          <p:nvPr>
            <p:ph type="dt" sz="half" idx="10"/>
          </p:nvPr>
        </p:nvSpPr>
        <p:spPr/>
        <p:txBody>
          <a:bodyPr/>
          <a:lstStyle/>
          <a:p>
            <a:fld id="{B5101BBD-2C09-4F9B-A2B4-FFDA1F9E9067}" type="datetimeFigureOut">
              <a:rPr lang="es-419" smtClean="0"/>
              <a:t>3/1/2026</a:t>
            </a:fld>
            <a:endParaRPr lang="es-419"/>
          </a:p>
        </p:txBody>
      </p:sp>
      <p:sp>
        <p:nvSpPr>
          <p:cNvPr id="5" name="Marcador de pie de página 4">
            <a:extLst>
              <a:ext uri="{FF2B5EF4-FFF2-40B4-BE49-F238E27FC236}">
                <a16:creationId xmlns:a16="http://schemas.microsoft.com/office/drawing/2014/main" id="{07A8AAF1-30C5-4398-B8E3-17C43E91A822}"/>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82460BD2-9188-45D9-81E9-10F0A81EBBBA}"/>
              </a:ext>
            </a:extLst>
          </p:cNvPr>
          <p:cNvSpPr>
            <a:spLocks noGrp="1"/>
          </p:cNvSpPr>
          <p:nvPr>
            <p:ph type="sldNum" sz="quarter" idx="12"/>
          </p:nvPr>
        </p:nvSpPr>
        <p:spPr/>
        <p:txBody>
          <a:bodyPr/>
          <a:lstStyle/>
          <a:p>
            <a:fld id="{3773F93E-7314-42E8-A815-4867599585CC}" type="slidenum">
              <a:rPr lang="es-419" smtClean="0"/>
              <a:t>‹Nº›</a:t>
            </a:fld>
            <a:endParaRPr lang="es-419"/>
          </a:p>
        </p:txBody>
      </p:sp>
    </p:spTree>
    <p:extLst>
      <p:ext uri="{BB962C8B-B14F-4D97-AF65-F5344CB8AC3E}">
        <p14:creationId xmlns:p14="http://schemas.microsoft.com/office/powerpoint/2010/main" val="2146725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41E440-C2D8-48E4-BE74-2BC8B75ABE2E}"/>
              </a:ext>
            </a:extLst>
          </p:cNvPr>
          <p:cNvSpPr>
            <a:spLocks noGrp="1"/>
          </p:cNvSpPr>
          <p:nvPr>
            <p:ph type="title"/>
          </p:nvPr>
        </p:nvSpPr>
        <p:spPr/>
        <p:txBody>
          <a:bodyPr/>
          <a:lstStyle/>
          <a:p>
            <a:r>
              <a:rPr lang="es-ES"/>
              <a:t>Haga clic para modificar el estilo de título del patrón</a:t>
            </a:r>
            <a:endParaRPr lang="es-419"/>
          </a:p>
        </p:txBody>
      </p:sp>
      <p:sp>
        <p:nvSpPr>
          <p:cNvPr id="3" name="Marcador de contenido 2">
            <a:extLst>
              <a:ext uri="{FF2B5EF4-FFF2-40B4-BE49-F238E27FC236}">
                <a16:creationId xmlns:a16="http://schemas.microsoft.com/office/drawing/2014/main" id="{A928F4A2-8613-4C8A-BE55-76B438D4B299}"/>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4" name="Marcador de fecha 3">
            <a:extLst>
              <a:ext uri="{FF2B5EF4-FFF2-40B4-BE49-F238E27FC236}">
                <a16:creationId xmlns:a16="http://schemas.microsoft.com/office/drawing/2014/main" id="{772C5499-5789-467B-9E32-FF23C587AEF6}"/>
              </a:ext>
            </a:extLst>
          </p:cNvPr>
          <p:cNvSpPr>
            <a:spLocks noGrp="1"/>
          </p:cNvSpPr>
          <p:nvPr>
            <p:ph type="dt" sz="half" idx="10"/>
          </p:nvPr>
        </p:nvSpPr>
        <p:spPr/>
        <p:txBody>
          <a:bodyPr/>
          <a:lstStyle/>
          <a:p>
            <a:fld id="{B5101BBD-2C09-4F9B-A2B4-FFDA1F9E9067}" type="datetimeFigureOut">
              <a:rPr lang="es-419" smtClean="0"/>
              <a:t>3/1/2026</a:t>
            </a:fld>
            <a:endParaRPr lang="es-419"/>
          </a:p>
        </p:txBody>
      </p:sp>
      <p:sp>
        <p:nvSpPr>
          <p:cNvPr id="5" name="Marcador de pie de página 4">
            <a:extLst>
              <a:ext uri="{FF2B5EF4-FFF2-40B4-BE49-F238E27FC236}">
                <a16:creationId xmlns:a16="http://schemas.microsoft.com/office/drawing/2014/main" id="{5A4BCEAD-C37E-4952-B8DB-B5C6B175895A}"/>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87DA05F5-5515-48BC-BB08-683884C7B1CE}"/>
              </a:ext>
            </a:extLst>
          </p:cNvPr>
          <p:cNvSpPr>
            <a:spLocks noGrp="1"/>
          </p:cNvSpPr>
          <p:nvPr>
            <p:ph type="sldNum" sz="quarter" idx="12"/>
          </p:nvPr>
        </p:nvSpPr>
        <p:spPr/>
        <p:txBody>
          <a:bodyPr/>
          <a:lstStyle/>
          <a:p>
            <a:fld id="{3773F93E-7314-42E8-A815-4867599585CC}" type="slidenum">
              <a:rPr lang="es-419" smtClean="0"/>
              <a:t>‹Nº›</a:t>
            </a:fld>
            <a:endParaRPr lang="es-419"/>
          </a:p>
        </p:txBody>
      </p:sp>
    </p:spTree>
    <p:extLst>
      <p:ext uri="{BB962C8B-B14F-4D97-AF65-F5344CB8AC3E}">
        <p14:creationId xmlns:p14="http://schemas.microsoft.com/office/powerpoint/2010/main" val="995206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D3111D-87B8-4EF9-95FC-486F9790301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419"/>
          </a:p>
        </p:txBody>
      </p:sp>
      <p:sp>
        <p:nvSpPr>
          <p:cNvPr id="3" name="Marcador de texto 2">
            <a:extLst>
              <a:ext uri="{FF2B5EF4-FFF2-40B4-BE49-F238E27FC236}">
                <a16:creationId xmlns:a16="http://schemas.microsoft.com/office/drawing/2014/main" id="{B7659DF9-A3C3-4F31-9A1D-166B67DFB9F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B4477570-EE7B-41B9-962F-62D4EC4E5790}"/>
              </a:ext>
            </a:extLst>
          </p:cNvPr>
          <p:cNvSpPr>
            <a:spLocks noGrp="1"/>
          </p:cNvSpPr>
          <p:nvPr>
            <p:ph type="dt" sz="half" idx="10"/>
          </p:nvPr>
        </p:nvSpPr>
        <p:spPr/>
        <p:txBody>
          <a:bodyPr/>
          <a:lstStyle/>
          <a:p>
            <a:fld id="{B5101BBD-2C09-4F9B-A2B4-FFDA1F9E9067}" type="datetimeFigureOut">
              <a:rPr lang="es-419" smtClean="0"/>
              <a:t>3/1/2026</a:t>
            </a:fld>
            <a:endParaRPr lang="es-419"/>
          </a:p>
        </p:txBody>
      </p:sp>
      <p:sp>
        <p:nvSpPr>
          <p:cNvPr id="5" name="Marcador de pie de página 4">
            <a:extLst>
              <a:ext uri="{FF2B5EF4-FFF2-40B4-BE49-F238E27FC236}">
                <a16:creationId xmlns:a16="http://schemas.microsoft.com/office/drawing/2014/main" id="{0662D301-B6E4-4FB8-B518-8CAA6EC1B70B}"/>
              </a:ext>
            </a:extLst>
          </p:cNvPr>
          <p:cNvSpPr>
            <a:spLocks noGrp="1"/>
          </p:cNvSpPr>
          <p:nvPr>
            <p:ph type="ftr" sz="quarter" idx="11"/>
          </p:nvPr>
        </p:nvSpPr>
        <p:spPr/>
        <p:txBody>
          <a:bodyPr/>
          <a:lstStyle/>
          <a:p>
            <a:endParaRPr lang="es-419"/>
          </a:p>
        </p:txBody>
      </p:sp>
      <p:sp>
        <p:nvSpPr>
          <p:cNvPr id="6" name="Marcador de número de diapositiva 5">
            <a:extLst>
              <a:ext uri="{FF2B5EF4-FFF2-40B4-BE49-F238E27FC236}">
                <a16:creationId xmlns:a16="http://schemas.microsoft.com/office/drawing/2014/main" id="{5168535D-7068-411E-81FB-FC32DAB23ACA}"/>
              </a:ext>
            </a:extLst>
          </p:cNvPr>
          <p:cNvSpPr>
            <a:spLocks noGrp="1"/>
          </p:cNvSpPr>
          <p:nvPr>
            <p:ph type="sldNum" sz="quarter" idx="12"/>
          </p:nvPr>
        </p:nvSpPr>
        <p:spPr/>
        <p:txBody>
          <a:bodyPr/>
          <a:lstStyle/>
          <a:p>
            <a:fld id="{3773F93E-7314-42E8-A815-4867599585CC}" type="slidenum">
              <a:rPr lang="es-419" smtClean="0"/>
              <a:t>‹Nº›</a:t>
            </a:fld>
            <a:endParaRPr lang="es-419"/>
          </a:p>
        </p:txBody>
      </p:sp>
    </p:spTree>
    <p:extLst>
      <p:ext uri="{BB962C8B-B14F-4D97-AF65-F5344CB8AC3E}">
        <p14:creationId xmlns:p14="http://schemas.microsoft.com/office/powerpoint/2010/main" val="1826034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58B951-6FC9-455C-95E6-81CAB42254FA}"/>
              </a:ext>
            </a:extLst>
          </p:cNvPr>
          <p:cNvSpPr>
            <a:spLocks noGrp="1"/>
          </p:cNvSpPr>
          <p:nvPr>
            <p:ph type="title"/>
          </p:nvPr>
        </p:nvSpPr>
        <p:spPr/>
        <p:txBody>
          <a:bodyPr/>
          <a:lstStyle/>
          <a:p>
            <a:r>
              <a:rPr lang="es-ES"/>
              <a:t>Haga clic para modificar el estilo de título del patrón</a:t>
            </a:r>
            <a:endParaRPr lang="es-419"/>
          </a:p>
        </p:txBody>
      </p:sp>
      <p:sp>
        <p:nvSpPr>
          <p:cNvPr id="3" name="Marcador de contenido 2">
            <a:extLst>
              <a:ext uri="{FF2B5EF4-FFF2-40B4-BE49-F238E27FC236}">
                <a16:creationId xmlns:a16="http://schemas.microsoft.com/office/drawing/2014/main" id="{80D297E1-149F-4BF3-814A-C9A29E5AFAE8}"/>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4" name="Marcador de contenido 3">
            <a:extLst>
              <a:ext uri="{FF2B5EF4-FFF2-40B4-BE49-F238E27FC236}">
                <a16:creationId xmlns:a16="http://schemas.microsoft.com/office/drawing/2014/main" id="{85BA4F83-C474-4B96-9A28-B26183376278}"/>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5" name="Marcador de fecha 4">
            <a:extLst>
              <a:ext uri="{FF2B5EF4-FFF2-40B4-BE49-F238E27FC236}">
                <a16:creationId xmlns:a16="http://schemas.microsoft.com/office/drawing/2014/main" id="{C26794A7-C927-44FC-ADE6-28EEA49B5CF5}"/>
              </a:ext>
            </a:extLst>
          </p:cNvPr>
          <p:cNvSpPr>
            <a:spLocks noGrp="1"/>
          </p:cNvSpPr>
          <p:nvPr>
            <p:ph type="dt" sz="half" idx="10"/>
          </p:nvPr>
        </p:nvSpPr>
        <p:spPr/>
        <p:txBody>
          <a:bodyPr/>
          <a:lstStyle/>
          <a:p>
            <a:fld id="{B5101BBD-2C09-4F9B-A2B4-FFDA1F9E9067}" type="datetimeFigureOut">
              <a:rPr lang="es-419" smtClean="0"/>
              <a:t>3/1/2026</a:t>
            </a:fld>
            <a:endParaRPr lang="es-419"/>
          </a:p>
        </p:txBody>
      </p:sp>
      <p:sp>
        <p:nvSpPr>
          <p:cNvPr id="6" name="Marcador de pie de página 5">
            <a:extLst>
              <a:ext uri="{FF2B5EF4-FFF2-40B4-BE49-F238E27FC236}">
                <a16:creationId xmlns:a16="http://schemas.microsoft.com/office/drawing/2014/main" id="{E91E5368-9E68-4743-BA7F-BAA816880E14}"/>
              </a:ext>
            </a:extLst>
          </p:cNvPr>
          <p:cNvSpPr>
            <a:spLocks noGrp="1"/>
          </p:cNvSpPr>
          <p:nvPr>
            <p:ph type="ftr" sz="quarter" idx="11"/>
          </p:nvPr>
        </p:nvSpPr>
        <p:spPr/>
        <p:txBody>
          <a:bodyPr/>
          <a:lstStyle/>
          <a:p>
            <a:endParaRPr lang="es-419"/>
          </a:p>
        </p:txBody>
      </p:sp>
      <p:sp>
        <p:nvSpPr>
          <p:cNvPr id="7" name="Marcador de número de diapositiva 6">
            <a:extLst>
              <a:ext uri="{FF2B5EF4-FFF2-40B4-BE49-F238E27FC236}">
                <a16:creationId xmlns:a16="http://schemas.microsoft.com/office/drawing/2014/main" id="{E23AD9AB-2A14-43F7-B3BA-27485004AE54}"/>
              </a:ext>
            </a:extLst>
          </p:cNvPr>
          <p:cNvSpPr>
            <a:spLocks noGrp="1"/>
          </p:cNvSpPr>
          <p:nvPr>
            <p:ph type="sldNum" sz="quarter" idx="12"/>
          </p:nvPr>
        </p:nvSpPr>
        <p:spPr/>
        <p:txBody>
          <a:bodyPr/>
          <a:lstStyle/>
          <a:p>
            <a:fld id="{3773F93E-7314-42E8-A815-4867599585CC}" type="slidenum">
              <a:rPr lang="es-419" smtClean="0"/>
              <a:t>‹Nº›</a:t>
            </a:fld>
            <a:endParaRPr lang="es-419"/>
          </a:p>
        </p:txBody>
      </p:sp>
    </p:spTree>
    <p:extLst>
      <p:ext uri="{BB962C8B-B14F-4D97-AF65-F5344CB8AC3E}">
        <p14:creationId xmlns:p14="http://schemas.microsoft.com/office/powerpoint/2010/main" val="2960204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45C06B7-20E0-4F34-8A7F-7EEC71D13215}"/>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419"/>
          </a:p>
        </p:txBody>
      </p:sp>
      <p:sp>
        <p:nvSpPr>
          <p:cNvPr id="3" name="Marcador de texto 2">
            <a:extLst>
              <a:ext uri="{FF2B5EF4-FFF2-40B4-BE49-F238E27FC236}">
                <a16:creationId xmlns:a16="http://schemas.microsoft.com/office/drawing/2014/main" id="{1FF0549A-B96E-4F3F-B07F-9F8F02F1639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CA137D69-4E75-4491-A7AA-04300F2B1903}"/>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5" name="Marcador de texto 4">
            <a:extLst>
              <a:ext uri="{FF2B5EF4-FFF2-40B4-BE49-F238E27FC236}">
                <a16:creationId xmlns:a16="http://schemas.microsoft.com/office/drawing/2014/main" id="{61408E7D-36D4-4A2D-8BE2-348CF8BF92D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D25FAC33-A5F5-4C16-BAE3-906A23DBAFE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7" name="Marcador de fecha 6">
            <a:extLst>
              <a:ext uri="{FF2B5EF4-FFF2-40B4-BE49-F238E27FC236}">
                <a16:creationId xmlns:a16="http://schemas.microsoft.com/office/drawing/2014/main" id="{4AC9407E-C2A4-4680-8AF5-95FF705AA83B}"/>
              </a:ext>
            </a:extLst>
          </p:cNvPr>
          <p:cNvSpPr>
            <a:spLocks noGrp="1"/>
          </p:cNvSpPr>
          <p:nvPr>
            <p:ph type="dt" sz="half" idx="10"/>
          </p:nvPr>
        </p:nvSpPr>
        <p:spPr/>
        <p:txBody>
          <a:bodyPr/>
          <a:lstStyle/>
          <a:p>
            <a:fld id="{B5101BBD-2C09-4F9B-A2B4-FFDA1F9E9067}" type="datetimeFigureOut">
              <a:rPr lang="es-419" smtClean="0"/>
              <a:t>3/1/2026</a:t>
            </a:fld>
            <a:endParaRPr lang="es-419"/>
          </a:p>
        </p:txBody>
      </p:sp>
      <p:sp>
        <p:nvSpPr>
          <p:cNvPr id="8" name="Marcador de pie de página 7">
            <a:extLst>
              <a:ext uri="{FF2B5EF4-FFF2-40B4-BE49-F238E27FC236}">
                <a16:creationId xmlns:a16="http://schemas.microsoft.com/office/drawing/2014/main" id="{669BEC00-83AC-4951-800F-3D60FF783C15}"/>
              </a:ext>
            </a:extLst>
          </p:cNvPr>
          <p:cNvSpPr>
            <a:spLocks noGrp="1"/>
          </p:cNvSpPr>
          <p:nvPr>
            <p:ph type="ftr" sz="quarter" idx="11"/>
          </p:nvPr>
        </p:nvSpPr>
        <p:spPr/>
        <p:txBody>
          <a:bodyPr/>
          <a:lstStyle/>
          <a:p>
            <a:endParaRPr lang="es-419"/>
          </a:p>
        </p:txBody>
      </p:sp>
      <p:sp>
        <p:nvSpPr>
          <p:cNvPr id="9" name="Marcador de número de diapositiva 8">
            <a:extLst>
              <a:ext uri="{FF2B5EF4-FFF2-40B4-BE49-F238E27FC236}">
                <a16:creationId xmlns:a16="http://schemas.microsoft.com/office/drawing/2014/main" id="{013B18CE-586E-4A00-83E9-7D03C1CCE78E}"/>
              </a:ext>
            </a:extLst>
          </p:cNvPr>
          <p:cNvSpPr>
            <a:spLocks noGrp="1"/>
          </p:cNvSpPr>
          <p:nvPr>
            <p:ph type="sldNum" sz="quarter" idx="12"/>
          </p:nvPr>
        </p:nvSpPr>
        <p:spPr/>
        <p:txBody>
          <a:bodyPr/>
          <a:lstStyle/>
          <a:p>
            <a:fld id="{3773F93E-7314-42E8-A815-4867599585CC}" type="slidenum">
              <a:rPr lang="es-419" smtClean="0"/>
              <a:t>‹Nº›</a:t>
            </a:fld>
            <a:endParaRPr lang="es-419"/>
          </a:p>
        </p:txBody>
      </p:sp>
    </p:spTree>
    <p:extLst>
      <p:ext uri="{BB962C8B-B14F-4D97-AF65-F5344CB8AC3E}">
        <p14:creationId xmlns:p14="http://schemas.microsoft.com/office/powerpoint/2010/main" val="2010455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6F3507-8480-4D51-9514-399CCD08CF9E}"/>
              </a:ext>
            </a:extLst>
          </p:cNvPr>
          <p:cNvSpPr>
            <a:spLocks noGrp="1"/>
          </p:cNvSpPr>
          <p:nvPr>
            <p:ph type="title"/>
          </p:nvPr>
        </p:nvSpPr>
        <p:spPr/>
        <p:txBody>
          <a:bodyPr/>
          <a:lstStyle/>
          <a:p>
            <a:r>
              <a:rPr lang="es-ES"/>
              <a:t>Haga clic para modificar el estilo de título del patrón</a:t>
            </a:r>
            <a:endParaRPr lang="es-419"/>
          </a:p>
        </p:txBody>
      </p:sp>
      <p:sp>
        <p:nvSpPr>
          <p:cNvPr id="3" name="Marcador de fecha 2">
            <a:extLst>
              <a:ext uri="{FF2B5EF4-FFF2-40B4-BE49-F238E27FC236}">
                <a16:creationId xmlns:a16="http://schemas.microsoft.com/office/drawing/2014/main" id="{246E8B3D-70CA-41CB-953D-13F69ABBD8A2}"/>
              </a:ext>
            </a:extLst>
          </p:cNvPr>
          <p:cNvSpPr>
            <a:spLocks noGrp="1"/>
          </p:cNvSpPr>
          <p:nvPr>
            <p:ph type="dt" sz="half" idx="10"/>
          </p:nvPr>
        </p:nvSpPr>
        <p:spPr/>
        <p:txBody>
          <a:bodyPr/>
          <a:lstStyle/>
          <a:p>
            <a:fld id="{B5101BBD-2C09-4F9B-A2B4-FFDA1F9E9067}" type="datetimeFigureOut">
              <a:rPr lang="es-419" smtClean="0"/>
              <a:t>3/1/2026</a:t>
            </a:fld>
            <a:endParaRPr lang="es-419"/>
          </a:p>
        </p:txBody>
      </p:sp>
      <p:sp>
        <p:nvSpPr>
          <p:cNvPr id="4" name="Marcador de pie de página 3">
            <a:extLst>
              <a:ext uri="{FF2B5EF4-FFF2-40B4-BE49-F238E27FC236}">
                <a16:creationId xmlns:a16="http://schemas.microsoft.com/office/drawing/2014/main" id="{1BC00E2B-3402-436A-9C7F-B2AC1AE3D3E8}"/>
              </a:ext>
            </a:extLst>
          </p:cNvPr>
          <p:cNvSpPr>
            <a:spLocks noGrp="1"/>
          </p:cNvSpPr>
          <p:nvPr>
            <p:ph type="ftr" sz="quarter" idx="11"/>
          </p:nvPr>
        </p:nvSpPr>
        <p:spPr/>
        <p:txBody>
          <a:bodyPr/>
          <a:lstStyle/>
          <a:p>
            <a:endParaRPr lang="es-419"/>
          </a:p>
        </p:txBody>
      </p:sp>
      <p:sp>
        <p:nvSpPr>
          <p:cNvPr id="5" name="Marcador de número de diapositiva 4">
            <a:extLst>
              <a:ext uri="{FF2B5EF4-FFF2-40B4-BE49-F238E27FC236}">
                <a16:creationId xmlns:a16="http://schemas.microsoft.com/office/drawing/2014/main" id="{100B7206-F5D6-4B5F-839C-AF846EE9C820}"/>
              </a:ext>
            </a:extLst>
          </p:cNvPr>
          <p:cNvSpPr>
            <a:spLocks noGrp="1"/>
          </p:cNvSpPr>
          <p:nvPr>
            <p:ph type="sldNum" sz="quarter" idx="12"/>
          </p:nvPr>
        </p:nvSpPr>
        <p:spPr/>
        <p:txBody>
          <a:bodyPr/>
          <a:lstStyle/>
          <a:p>
            <a:fld id="{3773F93E-7314-42E8-A815-4867599585CC}" type="slidenum">
              <a:rPr lang="es-419" smtClean="0"/>
              <a:t>‹Nº›</a:t>
            </a:fld>
            <a:endParaRPr lang="es-419"/>
          </a:p>
        </p:txBody>
      </p:sp>
    </p:spTree>
    <p:extLst>
      <p:ext uri="{BB962C8B-B14F-4D97-AF65-F5344CB8AC3E}">
        <p14:creationId xmlns:p14="http://schemas.microsoft.com/office/powerpoint/2010/main" val="36859398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039D49A3-B940-4E50-965E-1EDBBA414075}"/>
              </a:ext>
            </a:extLst>
          </p:cNvPr>
          <p:cNvSpPr>
            <a:spLocks noGrp="1"/>
          </p:cNvSpPr>
          <p:nvPr>
            <p:ph type="dt" sz="half" idx="10"/>
          </p:nvPr>
        </p:nvSpPr>
        <p:spPr/>
        <p:txBody>
          <a:bodyPr/>
          <a:lstStyle/>
          <a:p>
            <a:fld id="{B5101BBD-2C09-4F9B-A2B4-FFDA1F9E9067}" type="datetimeFigureOut">
              <a:rPr lang="es-419" smtClean="0"/>
              <a:t>3/1/2026</a:t>
            </a:fld>
            <a:endParaRPr lang="es-419"/>
          </a:p>
        </p:txBody>
      </p:sp>
      <p:sp>
        <p:nvSpPr>
          <p:cNvPr id="3" name="Marcador de pie de página 2">
            <a:extLst>
              <a:ext uri="{FF2B5EF4-FFF2-40B4-BE49-F238E27FC236}">
                <a16:creationId xmlns:a16="http://schemas.microsoft.com/office/drawing/2014/main" id="{AE4489B9-C6A1-4492-96FA-AD056C98914B}"/>
              </a:ext>
            </a:extLst>
          </p:cNvPr>
          <p:cNvSpPr>
            <a:spLocks noGrp="1"/>
          </p:cNvSpPr>
          <p:nvPr>
            <p:ph type="ftr" sz="quarter" idx="11"/>
          </p:nvPr>
        </p:nvSpPr>
        <p:spPr/>
        <p:txBody>
          <a:bodyPr/>
          <a:lstStyle/>
          <a:p>
            <a:endParaRPr lang="es-419"/>
          </a:p>
        </p:txBody>
      </p:sp>
      <p:sp>
        <p:nvSpPr>
          <p:cNvPr id="4" name="Marcador de número de diapositiva 3">
            <a:extLst>
              <a:ext uri="{FF2B5EF4-FFF2-40B4-BE49-F238E27FC236}">
                <a16:creationId xmlns:a16="http://schemas.microsoft.com/office/drawing/2014/main" id="{B7D58563-6565-409B-A6A2-1B6EEF2ADF23}"/>
              </a:ext>
            </a:extLst>
          </p:cNvPr>
          <p:cNvSpPr>
            <a:spLocks noGrp="1"/>
          </p:cNvSpPr>
          <p:nvPr>
            <p:ph type="sldNum" sz="quarter" idx="12"/>
          </p:nvPr>
        </p:nvSpPr>
        <p:spPr/>
        <p:txBody>
          <a:bodyPr/>
          <a:lstStyle/>
          <a:p>
            <a:fld id="{3773F93E-7314-42E8-A815-4867599585CC}" type="slidenum">
              <a:rPr lang="es-419" smtClean="0"/>
              <a:t>‹Nº›</a:t>
            </a:fld>
            <a:endParaRPr lang="es-419"/>
          </a:p>
        </p:txBody>
      </p:sp>
    </p:spTree>
    <p:extLst>
      <p:ext uri="{BB962C8B-B14F-4D97-AF65-F5344CB8AC3E}">
        <p14:creationId xmlns:p14="http://schemas.microsoft.com/office/powerpoint/2010/main" val="3039470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9825C3-ECA4-4611-AA2F-2117019DAB7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419"/>
          </a:p>
        </p:txBody>
      </p:sp>
      <p:sp>
        <p:nvSpPr>
          <p:cNvPr id="3" name="Marcador de contenido 2">
            <a:extLst>
              <a:ext uri="{FF2B5EF4-FFF2-40B4-BE49-F238E27FC236}">
                <a16:creationId xmlns:a16="http://schemas.microsoft.com/office/drawing/2014/main" id="{8A55771D-55F1-47DA-8F33-C8444CBE61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4" name="Marcador de texto 3">
            <a:extLst>
              <a:ext uri="{FF2B5EF4-FFF2-40B4-BE49-F238E27FC236}">
                <a16:creationId xmlns:a16="http://schemas.microsoft.com/office/drawing/2014/main" id="{A2290935-7FA8-4AEC-B64C-84293C9256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E1D2918-6E75-455D-B7E2-5DB8DC0F8DF9}"/>
              </a:ext>
            </a:extLst>
          </p:cNvPr>
          <p:cNvSpPr>
            <a:spLocks noGrp="1"/>
          </p:cNvSpPr>
          <p:nvPr>
            <p:ph type="dt" sz="half" idx="10"/>
          </p:nvPr>
        </p:nvSpPr>
        <p:spPr/>
        <p:txBody>
          <a:bodyPr/>
          <a:lstStyle/>
          <a:p>
            <a:fld id="{B5101BBD-2C09-4F9B-A2B4-FFDA1F9E9067}" type="datetimeFigureOut">
              <a:rPr lang="es-419" smtClean="0"/>
              <a:t>3/1/2026</a:t>
            </a:fld>
            <a:endParaRPr lang="es-419"/>
          </a:p>
        </p:txBody>
      </p:sp>
      <p:sp>
        <p:nvSpPr>
          <p:cNvPr id="6" name="Marcador de pie de página 5">
            <a:extLst>
              <a:ext uri="{FF2B5EF4-FFF2-40B4-BE49-F238E27FC236}">
                <a16:creationId xmlns:a16="http://schemas.microsoft.com/office/drawing/2014/main" id="{0C1240C7-E165-411C-A84A-276A19E3A1B9}"/>
              </a:ext>
            </a:extLst>
          </p:cNvPr>
          <p:cNvSpPr>
            <a:spLocks noGrp="1"/>
          </p:cNvSpPr>
          <p:nvPr>
            <p:ph type="ftr" sz="quarter" idx="11"/>
          </p:nvPr>
        </p:nvSpPr>
        <p:spPr/>
        <p:txBody>
          <a:bodyPr/>
          <a:lstStyle/>
          <a:p>
            <a:endParaRPr lang="es-419"/>
          </a:p>
        </p:txBody>
      </p:sp>
      <p:sp>
        <p:nvSpPr>
          <p:cNvPr id="7" name="Marcador de número de diapositiva 6">
            <a:extLst>
              <a:ext uri="{FF2B5EF4-FFF2-40B4-BE49-F238E27FC236}">
                <a16:creationId xmlns:a16="http://schemas.microsoft.com/office/drawing/2014/main" id="{D49AC72F-771F-44E0-BCC6-B63EFE65B6DD}"/>
              </a:ext>
            </a:extLst>
          </p:cNvPr>
          <p:cNvSpPr>
            <a:spLocks noGrp="1"/>
          </p:cNvSpPr>
          <p:nvPr>
            <p:ph type="sldNum" sz="quarter" idx="12"/>
          </p:nvPr>
        </p:nvSpPr>
        <p:spPr/>
        <p:txBody>
          <a:bodyPr/>
          <a:lstStyle/>
          <a:p>
            <a:fld id="{3773F93E-7314-42E8-A815-4867599585CC}" type="slidenum">
              <a:rPr lang="es-419" smtClean="0"/>
              <a:t>‹Nº›</a:t>
            </a:fld>
            <a:endParaRPr lang="es-419"/>
          </a:p>
        </p:txBody>
      </p:sp>
    </p:spTree>
    <p:extLst>
      <p:ext uri="{BB962C8B-B14F-4D97-AF65-F5344CB8AC3E}">
        <p14:creationId xmlns:p14="http://schemas.microsoft.com/office/powerpoint/2010/main" val="40856930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DA6EC82-363A-40B3-B939-7C81A55C265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419"/>
          </a:p>
        </p:txBody>
      </p:sp>
      <p:sp>
        <p:nvSpPr>
          <p:cNvPr id="3" name="Marcador de posición de imagen 2">
            <a:extLst>
              <a:ext uri="{FF2B5EF4-FFF2-40B4-BE49-F238E27FC236}">
                <a16:creationId xmlns:a16="http://schemas.microsoft.com/office/drawing/2014/main" id="{E43D4454-1C41-4CF9-B229-D3FAA30A55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419"/>
          </a:p>
        </p:txBody>
      </p:sp>
      <p:sp>
        <p:nvSpPr>
          <p:cNvPr id="4" name="Marcador de texto 3">
            <a:extLst>
              <a:ext uri="{FF2B5EF4-FFF2-40B4-BE49-F238E27FC236}">
                <a16:creationId xmlns:a16="http://schemas.microsoft.com/office/drawing/2014/main" id="{4429616D-D0C9-4408-A418-5D4F5DCB7B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CB8CFF02-3160-405E-9D97-081B73A29AD2}"/>
              </a:ext>
            </a:extLst>
          </p:cNvPr>
          <p:cNvSpPr>
            <a:spLocks noGrp="1"/>
          </p:cNvSpPr>
          <p:nvPr>
            <p:ph type="dt" sz="half" idx="10"/>
          </p:nvPr>
        </p:nvSpPr>
        <p:spPr/>
        <p:txBody>
          <a:bodyPr/>
          <a:lstStyle/>
          <a:p>
            <a:fld id="{B5101BBD-2C09-4F9B-A2B4-FFDA1F9E9067}" type="datetimeFigureOut">
              <a:rPr lang="es-419" smtClean="0"/>
              <a:t>3/1/2026</a:t>
            </a:fld>
            <a:endParaRPr lang="es-419"/>
          </a:p>
        </p:txBody>
      </p:sp>
      <p:sp>
        <p:nvSpPr>
          <p:cNvPr id="6" name="Marcador de pie de página 5">
            <a:extLst>
              <a:ext uri="{FF2B5EF4-FFF2-40B4-BE49-F238E27FC236}">
                <a16:creationId xmlns:a16="http://schemas.microsoft.com/office/drawing/2014/main" id="{CA04FD92-0759-43C9-ADCB-868218B9CE07}"/>
              </a:ext>
            </a:extLst>
          </p:cNvPr>
          <p:cNvSpPr>
            <a:spLocks noGrp="1"/>
          </p:cNvSpPr>
          <p:nvPr>
            <p:ph type="ftr" sz="quarter" idx="11"/>
          </p:nvPr>
        </p:nvSpPr>
        <p:spPr/>
        <p:txBody>
          <a:bodyPr/>
          <a:lstStyle/>
          <a:p>
            <a:endParaRPr lang="es-419"/>
          </a:p>
        </p:txBody>
      </p:sp>
      <p:sp>
        <p:nvSpPr>
          <p:cNvPr id="7" name="Marcador de número de diapositiva 6">
            <a:extLst>
              <a:ext uri="{FF2B5EF4-FFF2-40B4-BE49-F238E27FC236}">
                <a16:creationId xmlns:a16="http://schemas.microsoft.com/office/drawing/2014/main" id="{1E8608A3-F20C-4E8E-9465-26ECF57BCEB8}"/>
              </a:ext>
            </a:extLst>
          </p:cNvPr>
          <p:cNvSpPr>
            <a:spLocks noGrp="1"/>
          </p:cNvSpPr>
          <p:nvPr>
            <p:ph type="sldNum" sz="quarter" idx="12"/>
          </p:nvPr>
        </p:nvSpPr>
        <p:spPr/>
        <p:txBody>
          <a:bodyPr/>
          <a:lstStyle/>
          <a:p>
            <a:fld id="{3773F93E-7314-42E8-A815-4867599585CC}" type="slidenum">
              <a:rPr lang="es-419" smtClean="0"/>
              <a:t>‹Nº›</a:t>
            </a:fld>
            <a:endParaRPr lang="es-419"/>
          </a:p>
        </p:txBody>
      </p:sp>
    </p:spTree>
    <p:extLst>
      <p:ext uri="{BB962C8B-B14F-4D97-AF65-F5344CB8AC3E}">
        <p14:creationId xmlns:p14="http://schemas.microsoft.com/office/powerpoint/2010/main" val="42508886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238D08EE-915E-4C77-9C2D-F9D1106995A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419"/>
          </a:p>
        </p:txBody>
      </p:sp>
      <p:sp>
        <p:nvSpPr>
          <p:cNvPr id="3" name="Marcador de texto 2">
            <a:extLst>
              <a:ext uri="{FF2B5EF4-FFF2-40B4-BE49-F238E27FC236}">
                <a16:creationId xmlns:a16="http://schemas.microsoft.com/office/drawing/2014/main" id="{7A71ACE5-38BE-4615-A7BE-F36BFCA49D1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419"/>
          </a:p>
        </p:txBody>
      </p:sp>
      <p:sp>
        <p:nvSpPr>
          <p:cNvPr id="4" name="Marcador de fecha 3">
            <a:extLst>
              <a:ext uri="{FF2B5EF4-FFF2-40B4-BE49-F238E27FC236}">
                <a16:creationId xmlns:a16="http://schemas.microsoft.com/office/drawing/2014/main" id="{B6110068-DA48-4413-9AF0-F3CE82E6B52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101BBD-2C09-4F9B-A2B4-FFDA1F9E9067}" type="datetimeFigureOut">
              <a:rPr lang="es-419" smtClean="0"/>
              <a:t>3/1/2026</a:t>
            </a:fld>
            <a:endParaRPr lang="es-419"/>
          </a:p>
        </p:txBody>
      </p:sp>
      <p:sp>
        <p:nvSpPr>
          <p:cNvPr id="5" name="Marcador de pie de página 4">
            <a:extLst>
              <a:ext uri="{FF2B5EF4-FFF2-40B4-BE49-F238E27FC236}">
                <a16:creationId xmlns:a16="http://schemas.microsoft.com/office/drawing/2014/main" id="{4377EDB5-B97F-417B-AB40-AB185991BC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419"/>
          </a:p>
        </p:txBody>
      </p:sp>
      <p:sp>
        <p:nvSpPr>
          <p:cNvPr id="6" name="Marcador de número de diapositiva 5">
            <a:extLst>
              <a:ext uri="{FF2B5EF4-FFF2-40B4-BE49-F238E27FC236}">
                <a16:creationId xmlns:a16="http://schemas.microsoft.com/office/drawing/2014/main" id="{8317EDD2-F8B5-47A0-A260-A4BB364E14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73F93E-7314-42E8-A815-4867599585CC}" type="slidenum">
              <a:rPr lang="es-419" smtClean="0"/>
              <a:t>‹Nº›</a:t>
            </a:fld>
            <a:endParaRPr lang="es-419"/>
          </a:p>
        </p:txBody>
      </p:sp>
    </p:spTree>
    <p:extLst>
      <p:ext uri="{BB962C8B-B14F-4D97-AF65-F5344CB8AC3E}">
        <p14:creationId xmlns:p14="http://schemas.microsoft.com/office/powerpoint/2010/main" val="30469778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419"/>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150FEF04-6D46-47E8-A518-78D6767E434E}"/>
              </a:ext>
            </a:extLst>
          </p:cNvPr>
          <p:cNvSpPr/>
          <p:nvPr/>
        </p:nvSpPr>
        <p:spPr>
          <a:xfrm>
            <a:off x="0" y="1"/>
            <a:ext cx="12192000" cy="6970426"/>
          </a:xfrm>
          <a:prstGeom prst="rect">
            <a:avLst/>
          </a:prstGeom>
          <a:blipFill>
            <a:blip r:embed="rId2"/>
            <a:tile tx="0" ty="0" sx="100000" sy="100000" flip="none" algn="tl"/>
          </a:blipFill>
          <a:ln>
            <a:solidFill>
              <a:schemeClr val="accent1">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419"/>
          </a:p>
        </p:txBody>
      </p:sp>
      <p:sp>
        <p:nvSpPr>
          <p:cNvPr id="6" name="Rectángulo 5">
            <a:extLst>
              <a:ext uri="{FF2B5EF4-FFF2-40B4-BE49-F238E27FC236}">
                <a16:creationId xmlns:a16="http://schemas.microsoft.com/office/drawing/2014/main" id="{B4CD5EFF-3491-4066-B678-FEAFEC6AE66B}"/>
              </a:ext>
            </a:extLst>
          </p:cNvPr>
          <p:cNvSpPr/>
          <p:nvPr/>
        </p:nvSpPr>
        <p:spPr>
          <a:xfrm>
            <a:off x="6096000" y="192505"/>
            <a:ext cx="5903496" cy="65772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nvGrpSpPr>
          <p:cNvPr id="375" name="Grupo 374">
            <a:extLst>
              <a:ext uri="{FF2B5EF4-FFF2-40B4-BE49-F238E27FC236}">
                <a16:creationId xmlns:a16="http://schemas.microsoft.com/office/drawing/2014/main" id="{37AADCAC-AD9D-40BF-A74A-DD103190D0D4}"/>
              </a:ext>
            </a:extLst>
          </p:cNvPr>
          <p:cNvGrpSpPr/>
          <p:nvPr/>
        </p:nvGrpSpPr>
        <p:grpSpPr>
          <a:xfrm>
            <a:off x="5767267" y="31820"/>
            <a:ext cx="673182" cy="6930169"/>
            <a:chOff x="5767267" y="192240"/>
            <a:chExt cx="673182" cy="6930169"/>
          </a:xfrm>
        </p:grpSpPr>
        <p:grpSp>
          <p:nvGrpSpPr>
            <p:cNvPr id="286" name="Grupo 285">
              <a:extLst>
                <a:ext uri="{FF2B5EF4-FFF2-40B4-BE49-F238E27FC236}">
                  <a16:creationId xmlns:a16="http://schemas.microsoft.com/office/drawing/2014/main" id="{B8FB5065-D282-40F4-A3DA-1024A3EB1CF8}"/>
                </a:ext>
              </a:extLst>
            </p:cNvPr>
            <p:cNvGrpSpPr/>
            <p:nvPr/>
          </p:nvGrpSpPr>
          <p:grpSpPr>
            <a:xfrm>
              <a:off x="5767267" y="192240"/>
              <a:ext cx="673182" cy="577515"/>
              <a:chOff x="5767267" y="192240"/>
              <a:chExt cx="673182" cy="577515"/>
            </a:xfrm>
          </p:grpSpPr>
          <p:sp>
            <p:nvSpPr>
              <p:cNvPr id="284" name="Rectángulo 283">
                <a:extLst>
                  <a:ext uri="{FF2B5EF4-FFF2-40B4-BE49-F238E27FC236}">
                    <a16:creationId xmlns:a16="http://schemas.microsoft.com/office/drawing/2014/main" id="{12B15083-1DB0-4710-A8D1-FFD843CA3547}"/>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85" name="Rectángulo 284">
                <a:extLst>
                  <a:ext uri="{FF2B5EF4-FFF2-40B4-BE49-F238E27FC236}">
                    <a16:creationId xmlns:a16="http://schemas.microsoft.com/office/drawing/2014/main" id="{D4C341BA-B9C1-4F70-ACE3-D9DCFB58FE6E}"/>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9" name="Arco de bloque 8">
                <a:extLst>
                  <a:ext uri="{FF2B5EF4-FFF2-40B4-BE49-F238E27FC236}">
                    <a16:creationId xmlns:a16="http://schemas.microsoft.com/office/drawing/2014/main" id="{359CE2BA-98C6-4E47-8572-EAE1313E910B}"/>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87" name="Grupo 286">
              <a:extLst>
                <a:ext uri="{FF2B5EF4-FFF2-40B4-BE49-F238E27FC236}">
                  <a16:creationId xmlns:a16="http://schemas.microsoft.com/office/drawing/2014/main" id="{B192416E-B13C-49F8-8E24-934D772C08D6}"/>
                </a:ext>
              </a:extLst>
            </p:cNvPr>
            <p:cNvGrpSpPr/>
            <p:nvPr/>
          </p:nvGrpSpPr>
          <p:grpSpPr>
            <a:xfrm>
              <a:off x="5767267" y="480997"/>
              <a:ext cx="673182" cy="577515"/>
              <a:chOff x="5767267" y="192240"/>
              <a:chExt cx="673182" cy="577515"/>
            </a:xfrm>
          </p:grpSpPr>
          <p:sp>
            <p:nvSpPr>
              <p:cNvPr id="288" name="Rectángulo 287">
                <a:extLst>
                  <a:ext uri="{FF2B5EF4-FFF2-40B4-BE49-F238E27FC236}">
                    <a16:creationId xmlns:a16="http://schemas.microsoft.com/office/drawing/2014/main" id="{1DAF6B64-C39C-48B3-B80E-C474AD4294DD}"/>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89" name="Rectángulo 288">
                <a:extLst>
                  <a:ext uri="{FF2B5EF4-FFF2-40B4-BE49-F238E27FC236}">
                    <a16:creationId xmlns:a16="http://schemas.microsoft.com/office/drawing/2014/main" id="{EE950F68-74CC-4CFC-9EC8-FE0F8B922146}"/>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0" name="Arco de bloque 289">
                <a:extLst>
                  <a:ext uri="{FF2B5EF4-FFF2-40B4-BE49-F238E27FC236}">
                    <a16:creationId xmlns:a16="http://schemas.microsoft.com/office/drawing/2014/main" id="{A97A29BE-A3F0-4188-A166-298C9E4E048C}"/>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91" name="Grupo 290">
              <a:extLst>
                <a:ext uri="{FF2B5EF4-FFF2-40B4-BE49-F238E27FC236}">
                  <a16:creationId xmlns:a16="http://schemas.microsoft.com/office/drawing/2014/main" id="{CA58C267-5657-4BA2-8CAA-0497A595DA07}"/>
                </a:ext>
              </a:extLst>
            </p:cNvPr>
            <p:cNvGrpSpPr/>
            <p:nvPr/>
          </p:nvGrpSpPr>
          <p:grpSpPr>
            <a:xfrm>
              <a:off x="5767267" y="769754"/>
              <a:ext cx="673182" cy="577515"/>
              <a:chOff x="5767267" y="192240"/>
              <a:chExt cx="673182" cy="577515"/>
            </a:xfrm>
          </p:grpSpPr>
          <p:sp>
            <p:nvSpPr>
              <p:cNvPr id="292" name="Rectángulo 291">
                <a:extLst>
                  <a:ext uri="{FF2B5EF4-FFF2-40B4-BE49-F238E27FC236}">
                    <a16:creationId xmlns:a16="http://schemas.microsoft.com/office/drawing/2014/main" id="{895EF78A-D073-4F76-AF84-50AA5A219938}"/>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3" name="Rectángulo 292">
                <a:extLst>
                  <a:ext uri="{FF2B5EF4-FFF2-40B4-BE49-F238E27FC236}">
                    <a16:creationId xmlns:a16="http://schemas.microsoft.com/office/drawing/2014/main" id="{77D8EF88-15C0-4E5B-94F5-020AA99F81D1}"/>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4" name="Arco de bloque 293">
                <a:extLst>
                  <a:ext uri="{FF2B5EF4-FFF2-40B4-BE49-F238E27FC236}">
                    <a16:creationId xmlns:a16="http://schemas.microsoft.com/office/drawing/2014/main" id="{482F74AD-5865-49B2-8785-30A4DF188A7A}"/>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95" name="Grupo 294">
              <a:extLst>
                <a:ext uri="{FF2B5EF4-FFF2-40B4-BE49-F238E27FC236}">
                  <a16:creationId xmlns:a16="http://schemas.microsoft.com/office/drawing/2014/main" id="{6CDE91B7-CDE4-4CDC-A364-71AFF340AE0B}"/>
                </a:ext>
              </a:extLst>
            </p:cNvPr>
            <p:cNvGrpSpPr/>
            <p:nvPr/>
          </p:nvGrpSpPr>
          <p:grpSpPr>
            <a:xfrm>
              <a:off x="5767267" y="1058511"/>
              <a:ext cx="673182" cy="577515"/>
              <a:chOff x="5767267" y="192240"/>
              <a:chExt cx="673182" cy="577515"/>
            </a:xfrm>
          </p:grpSpPr>
          <p:sp>
            <p:nvSpPr>
              <p:cNvPr id="296" name="Rectángulo 295">
                <a:extLst>
                  <a:ext uri="{FF2B5EF4-FFF2-40B4-BE49-F238E27FC236}">
                    <a16:creationId xmlns:a16="http://schemas.microsoft.com/office/drawing/2014/main" id="{38FEE269-AA40-4C27-BD05-592FDB01394F}"/>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7" name="Rectángulo 296">
                <a:extLst>
                  <a:ext uri="{FF2B5EF4-FFF2-40B4-BE49-F238E27FC236}">
                    <a16:creationId xmlns:a16="http://schemas.microsoft.com/office/drawing/2014/main" id="{EF4F4CE2-3982-45A2-BA32-DF60B28F2335}"/>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8" name="Arco de bloque 297">
                <a:extLst>
                  <a:ext uri="{FF2B5EF4-FFF2-40B4-BE49-F238E27FC236}">
                    <a16:creationId xmlns:a16="http://schemas.microsoft.com/office/drawing/2014/main" id="{D0B91367-7360-4D44-862C-54005238D40D}"/>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99" name="Grupo 298">
              <a:extLst>
                <a:ext uri="{FF2B5EF4-FFF2-40B4-BE49-F238E27FC236}">
                  <a16:creationId xmlns:a16="http://schemas.microsoft.com/office/drawing/2014/main" id="{24E20CBC-45CD-4266-AC71-F73BAA7A670F}"/>
                </a:ext>
              </a:extLst>
            </p:cNvPr>
            <p:cNvGrpSpPr/>
            <p:nvPr/>
          </p:nvGrpSpPr>
          <p:grpSpPr>
            <a:xfrm>
              <a:off x="5767267" y="1347268"/>
              <a:ext cx="673182" cy="577515"/>
              <a:chOff x="5767267" y="192240"/>
              <a:chExt cx="673182" cy="577515"/>
            </a:xfrm>
          </p:grpSpPr>
          <p:sp>
            <p:nvSpPr>
              <p:cNvPr id="300" name="Rectángulo 299">
                <a:extLst>
                  <a:ext uri="{FF2B5EF4-FFF2-40B4-BE49-F238E27FC236}">
                    <a16:creationId xmlns:a16="http://schemas.microsoft.com/office/drawing/2014/main" id="{940553D5-AFB4-48FB-93D3-1994E9A2D26B}"/>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1" name="Rectángulo 300">
                <a:extLst>
                  <a:ext uri="{FF2B5EF4-FFF2-40B4-BE49-F238E27FC236}">
                    <a16:creationId xmlns:a16="http://schemas.microsoft.com/office/drawing/2014/main" id="{4936C688-0368-489E-83CB-C26EAB8116EF}"/>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2" name="Arco de bloque 301">
                <a:extLst>
                  <a:ext uri="{FF2B5EF4-FFF2-40B4-BE49-F238E27FC236}">
                    <a16:creationId xmlns:a16="http://schemas.microsoft.com/office/drawing/2014/main" id="{0A4A3F4C-4EAE-45D6-B9F5-3AD30BC835D9}"/>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03" name="Grupo 302">
              <a:extLst>
                <a:ext uri="{FF2B5EF4-FFF2-40B4-BE49-F238E27FC236}">
                  <a16:creationId xmlns:a16="http://schemas.microsoft.com/office/drawing/2014/main" id="{8AB59142-7BED-4F5A-88AB-5F917DB59A99}"/>
                </a:ext>
              </a:extLst>
            </p:cNvPr>
            <p:cNvGrpSpPr/>
            <p:nvPr/>
          </p:nvGrpSpPr>
          <p:grpSpPr>
            <a:xfrm>
              <a:off x="5767267" y="1636025"/>
              <a:ext cx="673182" cy="577515"/>
              <a:chOff x="5767267" y="192240"/>
              <a:chExt cx="673182" cy="577515"/>
            </a:xfrm>
          </p:grpSpPr>
          <p:sp>
            <p:nvSpPr>
              <p:cNvPr id="304" name="Rectángulo 303">
                <a:extLst>
                  <a:ext uri="{FF2B5EF4-FFF2-40B4-BE49-F238E27FC236}">
                    <a16:creationId xmlns:a16="http://schemas.microsoft.com/office/drawing/2014/main" id="{67DCDB2F-6295-4226-B67B-AD9545B752C4}"/>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5" name="Rectángulo 304">
                <a:extLst>
                  <a:ext uri="{FF2B5EF4-FFF2-40B4-BE49-F238E27FC236}">
                    <a16:creationId xmlns:a16="http://schemas.microsoft.com/office/drawing/2014/main" id="{5DD4D22C-5055-419D-941A-471E78B96A51}"/>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6" name="Arco de bloque 305">
                <a:extLst>
                  <a:ext uri="{FF2B5EF4-FFF2-40B4-BE49-F238E27FC236}">
                    <a16:creationId xmlns:a16="http://schemas.microsoft.com/office/drawing/2014/main" id="{8A67A01B-D959-4208-87FB-202BB61C5B1C}"/>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07" name="Grupo 306">
              <a:extLst>
                <a:ext uri="{FF2B5EF4-FFF2-40B4-BE49-F238E27FC236}">
                  <a16:creationId xmlns:a16="http://schemas.microsoft.com/office/drawing/2014/main" id="{9228292B-797E-4396-8079-2047E2376AFE}"/>
                </a:ext>
              </a:extLst>
            </p:cNvPr>
            <p:cNvGrpSpPr/>
            <p:nvPr/>
          </p:nvGrpSpPr>
          <p:grpSpPr>
            <a:xfrm>
              <a:off x="5767267" y="1924782"/>
              <a:ext cx="673182" cy="577515"/>
              <a:chOff x="5767267" y="192240"/>
              <a:chExt cx="673182" cy="577515"/>
            </a:xfrm>
          </p:grpSpPr>
          <p:sp>
            <p:nvSpPr>
              <p:cNvPr id="308" name="Rectángulo 307">
                <a:extLst>
                  <a:ext uri="{FF2B5EF4-FFF2-40B4-BE49-F238E27FC236}">
                    <a16:creationId xmlns:a16="http://schemas.microsoft.com/office/drawing/2014/main" id="{2238582E-125D-4F5C-8EF1-5C08FEB62EEF}"/>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9" name="Rectángulo 308">
                <a:extLst>
                  <a:ext uri="{FF2B5EF4-FFF2-40B4-BE49-F238E27FC236}">
                    <a16:creationId xmlns:a16="http://schemas.microsoft.com/office/drawing/2014/main" id="{DFDFBFEE-74E0-498A-82D5-29A5B98D10EC}"/>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0" name="Arco de bloque 309">
                <a:extLst>
                  <a:ext uri="{FF2B5EF4-FFF2-40B4-BE49-F238E27FC236}">
                    <a16:creationId xmlns:a16="http://schemas.microsoft.com/office/drawing/2014/main" id="{018D3A9F-F427-401B-8676-B767E7EBF653}"/>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11" name="Grupo 310">
              <a:extLst>
                <a:ext uri="{FF2B5EF4-FFF2-40B4-BE49-F238E27FC236}">
                  <a16:creationId xmlns:a16="http://schemas.microsoft.com/office/drawing/2014/main" id="{9CDD788C-F59D-429C-BA97-40A03B6B2DB4}"/>
                </a:ext>
              </a:extLst>
            </p:cNvPr>
            <p:cNvGrpSpPr/>
            <p:nvPr/>
          </p:nvGrpSpPr>
          <p:grpSpPr>
            <a:xfrm>
              <a:off x="5767267" y="2213539"/>
              <a:ext cx="673182" cy="577515"/>
              <a:chOff x="5767267" y="192240"/>
              <a:chExt cx="673182" cy="577515"/>
            </a:xfrm>
          </p:grpSpPr>
          <p:sp>
            <p:nvSpPr>
              <p:cNvPr id="312" name="Rectángulo 311">
                <a:extLst>
                  <a:ext uri="{FF2B5EF4-FFF2-40B4-BE49-F238E27FC236}">
                    <a16:creationId xmlns:a16="http://schemas.microsoft.com/office/drawing/2014/main" id="{353C3066-C490-4510-BBDC-91EABBC838E3}"/>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3" name="Rectángulo 312">
                <a:extLst>
                  <a:ext uri="{FF2B5EF4-FFF2-40B4-BE49-F238E27FC236}">
                    <a16:creationId xmlns:a16="http://schemas.microsoft.com/office/drawing/2014/main" id="{36A40364-6E1A-4317-9FAA-97BCA7C9CC1F}"/>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4" name="Arco de bloque 313">
                <a:extLst>
                  <a:ext uri="{FF2B5EF4-FFF2-40B4-BE49-F238E27FC236}">
                    <a16:creationId xmlns:a16="http://schemas.microsoft.com/office/drawing/2014/main" id="{5782629E-0647-4237-B234-C6C63790B2DF}"/>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15" name="Grupo 314">
              <a:extLst>
                <a:ext uri="{FF2B5EF4-FFF2-40B4-BE49-F238E27FC236}">
                  <a16:creationId xmlns:a16="http://schemas.microsoft.com/office/drawing/2014/main" id="{859B67A9-D18A-4BF4-9FD9-A090669446BE}"/>
                </a:ext>
              </a:extLst>
            </p:cNvPr>
            <p:cNvGrpSpPr/>
            <p:nvPr/>
          </p:nvGrpSpPr>
          <p:grpSpPr>
            <a:xfrm>
              <a:off x="5767267" y="2502296"/>
              <a:ext cx="673182" cy="577515"/>
              <a:chOff x="5767267" y="192240"/>
              <a:chExt cx="673182" cy="577515"/>
            </a:xfrm>
          </p:grpSpPr>
          <p:sp>
            <p:nvSpPr>
              <p:cNvPr id="316" name="Rectángulo 315">
                <a:extLst>
                  <a:ext uri="{FF2B5EF4-FFF2-40B4-BE49-F238E27FC236}">
                    <a16:creationId xmlns:a16="http://schemas.microsoft.com/office/drawing/2014/main" id="{DAC41CCD-AFFB-403C-A8EE-88ADB28250B6}"/>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7" name="Rectángulo 316">
                <a:extLst>
                  <a:ext uri="{FF2B5EF4-FFF2-40B4-BE49-F238E27FC236}">
                    <a16:creationId xmlns:a16="http://schemas.microsoft.com/office/drawing/2014/main" id="{41D06EBC-76ED-4FA0-8303-CC6FD619B4C5}"/>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8" name="Arco de bloque 317">
                <a:extLst>
                  <a:ext uri="{FF2B5EF4-FFF2-40B4-BE49-F238E27FC236}">
                    <a16:creationId xmlns:a16="http://schemas.microsoft.com/office/drawing/2014/main" id="{EB9703F5-E97D-49B2-8209-A17E48968DF0}"/>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19" name="Grupo 318">
              <a:extLst>
                <a:ext uri="{FF2B5EF4-FFF2-40B4-BE49-F238E27FC236}">
                  <a16:creationId xmlns:a16="http://schemas.microsoft.com/office/drawing/2014/main" id="{67E19E99-D979-4B65-A1B9-8E5094588CB3}"/>
                </a:ext>
              </a:extLst>
            </p:cNvPr>
            <p:cNvGrpSpPr/>
            <p:nvPr/>
          </p:nvGrpSpPr>
          <p:grpSpPr>
            <a:xfrm>
              <a:off x="5767267" y="2791053"/>
              <a:ext cx="673182" cy="577515"/>
              <a:chOff x="5767267" y="192240"/>
              <a:chExt cx="673182" cy="577515"/>
            </a:xfrm>
          </p:grpSpPr>
          <p:sp>
            <p:nvSpPr>
              <p:cNvPr id="320" name="Rectángulo 319">
                <a:extLst>
                  <a:ext uri="{FF2B5EF4-FFF2-40B4-BE49-F238E27FC236}">
                    <a16:creationId xmlns:a16="http://schemas.microsoft.com/office/drawing/2014/main" id="{6F8B501A-5677-4B51-810B-E3CFB3BD0ECD}"/>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1" name="Rectángulo 320">
                <a:extLst>
                  <a:ext uri="{FF2B5EF4-FFF2-40B4-BE49-F238E27FC236}">
                    <a16:creationId xmlns:a16="http://schemas.microsoft.com/office/drawing/2014/main" id="{5E73001F-24DC-424C-A0BA-0B96D2EC6388}"/>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2" name="Arco de bloque 321">
                <a:extLst>
                  <a:ext uri="{FF2B5EF4-FFF2-40B4-BE49-F238E27FC236}">
                    <a16:creationId xmlns:a16="http://schemas.microsoft.com/office/drawing/2014/main" id="{C2D62D74-6888-4A4D-A9A3-990C068C8471}"/>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23" name="Grupo 322">
              <a:extLst>
                <a:ext uri="{FF2B5EF4-FFF2-40B4-BE49-F238E27FC236}">
                  <a16:creationId xmlns:a16="http://schemas.microsoft.com/office/drawing/2014/main" id="{53C47807-6DA1-4605-8B7F-5C83CEFC70F4}"/>
                </a:ext>
              </a:extLst>
            </p:cNvPr>
            <p:cNvGrpSpPr/>
            <p:nvPr/>
          </p:nvGrpSpPr>
          <p:grpSpPr>
            <a:xfrm>
              <a:off x="5767267" y="3079810"/>
              <a:ext cx="673182" cy="577515"/>
              <a:chOff x="5767267" y="192240"/>
              <a:chExt cx="673182" cy="577515"/>
            </a:xfrm>
          </p:grpSpPr>
          <p:sp>
            <p:nvSpPr>
              <p:cNvPr id="324" name="Rectángulo 323">
                <a:extLst>
                  <a:ext uri="{FF2B5EF4-FFF2-40B4-BE49-F238E27FC236}">
                    <a16:creationId xmlns:a16="http://schemas.microsoft.com/office/drawing/2014/main" id="{051EB5D8-4542-4DC3-8042-FDF27DE9D2FA}"/>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5" name="Rectángulo 324">
                <a:extLst>
                  <a:ext uri="{FF2B5EF4-FFF2-40B4-BE49-F238E27FC236}">
                    <a16:creationId xmlns:a16="http://schemas.microsoft.com/office/drawing/2014/main" id="{8F444154-800C-4D9E-B8AA-808295A14C81}"/>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6" name="Arco de bloque 325">
                <a:extLst>
                  <a:ext uri="{FF2B5EF4-FFF2-40B4-BE49-F238E27FC236}">
                    <a16:creationId xmlns:a16="http://schemas.microsoft.com/office/drawing/2014/main" id="{1A4EB0E5-3236-4707-BDD1-EF6AE1D0E612}"/>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27" name="Grupo 326">
              <a:extLst>
                <a:ext uri="{FF2B5EF4-FFF2-40B4-BE49-F238E27FC236}">
                  <a16:creationId xmlns:a16="http://schemas.microsoft.com/office/drawing/2014/main" id="{2EFCC434-BDF8-4776-B41B-57FC344EDB1D}"/>
                </a:ext>
              </a:extLst>
            </p:cNvPr>
            <p:cNvGrpSpPr/>
            <p:nvPr/>
          </p:nvGrpSpPr>
          <p:grpSpPr>
            <a:xfrm>
              <a:off x="5767267" y="3368567"/>
              <a:ext cx="673182" cy="577515"/>
              <a:chOff x="5767267" y="192240"/>
              <a:chExt cx="673182" cy="577515"/>
            </a:xfrm>
          </p:grpSpPr>
          <p:sp>
            <p:nvSpPr>
              <p:cNvPr id="328" name="Rectángulo 327">
                <a:extLst>
                  <a:ext uri="{FF2B5EF4-FFF2-40B4-BE49-F238E27FC236}">
                    <a16:creationId xmlns:a16="http://schemas.microsoft.com/office/drawing/2014/main" id="{D170BF5B-8967-466A-BA26-C5491725B32E}"/>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9" name="Rectángulo 328">
                <a:extLst>
                  <a:ext uri="{FF2B5EF4-FFF2-40B4-BE49-F238E27FC236}">
                    <a16:creationId xmlns:a16="http://schemas.microsoft.com/office/drawing/2014/main" id="{32D55F09-1D35-4D87-BAC5-BF1A9A03F6CE}"/>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0" name="Arco de bloque 329">
                <a:extLst>
                  <a:ext uri="{FF2B5EF4-FFF2-40B4-BE49-F238E27FC236}">
                    <a16:creationId xmlns:a16="http://schemas.microsoft.com/office/drawing/2014/main" id="{06E28B04-A513-478E-A0F1-05A62865439A}"/>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31" name="Grupo 330">
              <a:extLst>
                <a:ext uri="{FF2B5EF4-FFF2-40B4-BE49-F238E27FC236}">
                  <a16:creationId xmlns:a16="http://schemas.microsoft.com/office/drawing/2014/main" id="{E7785F9C-8CA7-4F89-8338-F2E2DF8D552A}"/>
                </a:ext>
              </a:extLst>
            </p:cNvPr>
            <p:cNvGrpSpPr/>
            <p:nvPr/>
          </p:nvGrpSpPr>
          <p:grpSpPr>
            <a:xfrm>
              <a:off x="5767267" y="3657324"/>
              <a:ext cx="673182" cy="577515"/>
              <a:chOff x="5767267" y="192240"/>
              <a:chExt cx="673182" cy="577515"/>
            </a:xfrm>
          </p:grpSpPr>
          <p:sp>
            <p:nvSpPr>
              <p:cNvPr id="332" name="Rectángulo 331">
                <a:extLst>
                  <a:ext uri="{FF2B5EF4-FFF2-40B4-BE49-F238E27FC236}">
                    <a16:creationId xmlns:a16="http://schemas.microsoft.com/office/drawing/2014/main" id="{C174E5B0-5978-449B-9D55-3D1126038C5B}"/>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3" name="Rectángulo 332">
                <a:extLst>
                  <a:ext uri="{FF2B5EF4-FFF2-40B4-BE49-F238E27FC236}">
                    <a16:creationId xmlns:a16="http://schemas.microsoft.com/office/drawing/2014/main" id="{75AC5A5B-D157-42E9-8055-92B15D605094}"/>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4" name="Arco de bloque 333">
                <a:extLst>
                  <a:ext uri="{FF2B5EF4-FFF2-40B4-BE49-F238E27FC236}">
                    <a16:creationId xmlns:a16="http://schemas.microsoft.com/office/drawing/2014/main" id="{B4C45B6F-6CD9-4312-9AEA-34CB603FF6AF}"/>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35" name="Grupo 334">
              <a:extLst>
                <a:ext uri="{FF2B5EF4-FFF2-40B4-BE49-F238E27FC236}">
                  <a16:creationId xmlns:a16="http://schemas.microsoft.com/office/drawing/2014/main" id="{A97CA7E6-A890-4E95-80D8-F01BF40522FB}"/>
                </a:ext>
              </a:extLst>
            </p:cNvPr>
            <p:cNvGrpSpPr/>
            <p:nvPr/>
          </p:nvGrpSpPr>
          <p:grpSpPr>
            <a:xfrm>
              <a:off x="5767267" y="3946081"/>
              <a:ext cx="673182" cy="577515"/>
              <a:chOff x="5767267" y="192240"/>
              <a:chExt cx="673182" cy="577515"/>
            </a:xfrm>
          </p:grpSpPr>
          <p:sp>
            <p:nvSpPr>
              <p:cNvPr id="336" name="Rectángulo 335">
                <a:extLst>
                  <a:ext uri="{FF2B5EF4-FFF2-40B4-BE49-F238E27FC236}">
                    <a16:creationId xmlns:a16="http://schemas.microsoft.com/office/drawing/2014/main" id="{94730D4F-9B09-4B8A-8A44-5C2CBF3A2C1E}"/>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7" name="Rectángulo 336">
                <a:extLst>
                  <a:ext uri="{FF2B5EF4-FFF2-40B4-BE49-F238E27FC236}">
                    <a16:creationId xmlns:a16="http://schemas.microsoft.com/office/drawing/2014/main" id="{F9D23B54-5EBE-4849-8638-EF15D2F8C3FE}"/>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8" name="Arco de bloque 337">
                <a:extLst>
                  <a:ext uri="{FF2B5EF4-FFF2-40B4-BE49-F238E27FC236}">
                    <a16:creationId xmlns:a16="http://schemas.microsoft.com/office/drawing/2014/main" id="{4ECC908B-024D-4BA5-9B63-61EFE64C335E}"/>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39" name="Grupo 338">
              <a:extLst>
                <a:ext uri="{FF2B5EF4-FFF2-40B4-BE49-F238E27FC236}">
                  <a16:creationId xmlns:a16="http://schemas.microsoft.com/office/drawing/2014/main" id="{A248CBEF-DD21-4EAB-A013-EFD2F4C1FF31}"/>
                </a:ext>
              </a:extLst>
            </p:cNvPr>
            <p:cNvGrpSpPr/>
            <p:nvPr/>
          </p:nvGrpSpPr>
          <p:grpSpPr>
            <a:xfrm>
              <a:off x="5767267" y="4234838"/>
              <a:ext cx="673182" cy="577515"/>
              <a:chOff x="5767267" y="192240"/>
              <a:chExt cx="673182" cy="577515"/>
            </a:xfrm>
          </p:grpSpPr>
          <p:sp>
            <p:nvSpPr>
              <p:cNvPr id="340" name="Rectángulo 339">
                <a:extLst>
                  <a:ext uri="{FF2B5EF4-FFF2-40B4-BE49-F238E27FC236}">
                    <a16:creationId xmlns:a16="http://schemas.microsoft.com/office/drawing/2014/main" id="{36B2E55D-39A9-4285-B0D1-A0337F5BB014}"/>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1" name="Rectángulo 340">
                <a:extLst>
                  <a:ext uri="{FF2B5EF4-FFF2-40B4-BE49-F238E27FC236}">
                    <a16:creationId xmlns:a16="http://schemas.microsoft.com/office/drawing/2014/main" id="{1D77C66D-B5F8-4DB5-ACC7-826FD6F0DFDD}"/>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2" name="Arco de bloque 341">
                <a:extLst>
                  <a:ext uri="{FF2B5EF4-FFF2-40B4-BE49-F238E27FC236}">
                    <a16:creationId xmlns:a16="http://schemas.microsoft.com/office/drawing/2014/main" id="{7BD05FAF-0321-4D7B-8BE3-0096E0B14FBD}"/>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43" name="Grupo 342">
              <a:extLst>
                <a:ext uri="{FF2B5EF4-FFF2-40B4-BE49-F238E27FC236}">
                  <a16:creationId xmlns:a16="http://schemas.microsoft.com/office/drawing/2014/main" id="{03034663-4D59-4B51-909B-9D4A8AB043EE}"/>
                </a:ext>
              </a:extLst>
            </p:cNvPr>
            <p:cNvGrpSpPr/>
            <p:nvPr/>
          </p:nvGrpSpPr>
          <p:grpSpPr>
            <a:xfrm>
              <a:off x="5767267" y="4523595"/>
              <a:ext cx="673182" cy="577515"/>
              <a:chOff x="5767267" y="192240"/>
              <a:chExt cx="673182" cy="577515"/>
            </a:xfrm>
          </p:grpSpPr>
          <p:sp>
            <p:nvSpPr>
              <p:cNvPr id="344" name="Rectángulo 343">
                <a:extLst>
                  <a:ext uri="{FF2B5EF4-FFF2-40B4-BE49-F238E27FC236}">
                    <a16:creationId xmlns:a16="http://schemas.microsoft.com/office/drawing/2014/main" id="{4F73EEF7-0708-47DA-AD64-4F34709F695A}"/>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5" name="Rectángulo 344">
                <a:extLst>
                  <a:ext uri="{FF2B5EF4-FFF2-40B4-BE49-F238E27FC236}">
                    <a16:creationId xmlns:a16="http://schemas.microsoft.com/office/drawing/2014/main" id="{B4A3A319-BA11-4F13-85B7-7ADEA2FA66C7}"/>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6" name="Arco de bloque 345">
                <a:extLst>
                  <a:ext uri="{FF2B5EF4-FFF2-40B4-BE49-F238E27FC236}">
                    <a16:creationId xmlns:a16="http://schemas.microsoft.com/office/drawing/2014/main" id="{35D5DAF3-4461-479E-8EAC-BE8C478915E5}"/>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47" name="Grupo 346">
              <a:extLst>
                <a:ext uri="{FF2B5EF4-FFF2-40B4-BE49-F238E27FC236}">
                  <a16:creationId xmlns:a16="http://schemas.microsoft.com/office/drawing/2014/main" id="{735F2445-ED0A-405B-BB5E-CAA8552449D4}"/>
                </a:ext>
              </a:extLst>
            </p:cNvPr>
            <p:cNvGrpSpPr/>
            <p:nvPr/>
          </p:nvGrpSpPr>
          <p:grpSpPr>
            <a:xfrm>
              <a:off x="5767267" y="4812352"/>
              <a:ext cx="673182" cy="577515"/>
              <a:chOff x="5767267" y="192240"/>
              <a:chExt cx="673182" cy="577515"/>
            </a:xfrm>
          </p:grpSpPr>
          <p:sp>
            <p:nvSpPr>
              <p:cNvPr id="348" name="Rectángulo 347">
                <a:extLst>
                  <a:ext uri="{FF2B5EF4-FFF2-40B4-BE49-F238E27FC236}">
                    <a16:creationId xmlns:a16="http://schemas.microsoft.com/office/drawing/2014/main" id="{EC6C8803-E749-42B9-A2F5-03D57F2D695C}"/>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9" name="Rectángulo 348">
                <a:extLst>
                  <a:ext uri="{FF2B5EF4-FFF2-40B4-BE49-F238E27FC236}">
                    <a16:creationId xmlns:a16="http://schemas.microsoft.com/office/drawing/2014/main" id="{7C11E67B-848D-4487-B862-6FA0BF85458F}"/>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0" name="Arco de bloque 349">
                <a:extLst>
                  <a:ext uri="{FF2B5EF4-FFF2-40B4-BE49-F238E27FC236}">
                    <a16:creationId xmlns:a16="http://schemas.microsoft.com/office/drawing/2014/main" id="{6F986936-23A2-4E67-BEFA-707DF2E2BE48}"/>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51" name="Grupo 350">
              <a:extLst>
                <a:ext uri="{FF2B5EF4-FFF2-40B4-BE49-F238E27FC236}">
                  <a16:creationId xmlns:a16="http://schemas.microsoft.com/office/drawing/2014/main" id="{5F03D820-05F6-4534-A91D-4C0A35EDDFC3}"/>
                </a:ext>
              </a:extLst>
            </p:cNvPr>
            <p:cNvGrpSpPr/>
            <p:nvPr/>
          </p:nvGrpSpPr>
          <p:grpSpPr>
            <a:xfrm>
              <a:off x="5767267" y="5101109"/>
              <a:ext cx="673182" cy="577515"/>
              <a:chOff x="5767267" y="192240"/>
              <a:chExt cx="673182" cy="577515"/>
            </a:xfrm>
          </p:grpSpPr>
          <p:sp>
            <p:nvSpPr>
              <p:cNvPr id="352" name="Rectángulo 351">
                <a:extLst>
                  <a:ext uri="{FF2B5EF4-FFF2-40B4-BE49-F238E27FC236}">
                    <a16:creationId xmlns:a16="http://schemas.microsoft.com/office/drawing/2014/main" id="{DBB56FAF-D678-45FB-B541-52FCEC5E3225}"/>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3" name="Rectángulo 352">
                <a:extLst>
                  <a:ext uri="{FF2B5EF4-FFF2-40B4-BE49-F238E27FC236}">
                    <a16:creationId xmlns:a16="http://schemas.microsoft.com/office/drawing/2014/main" id="{74E932B6-4A3C-49D8-8C45-72E67C8371D8}"/>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4" name="Arco de bloque 353">
                <a:extLst>
                  <a:ext uri="{FF2B5EF4-FFF2-40B4-BE49-F238E27FC236}">
                    <a16:creationId xmlns:a16="http://schemas.microsoft.com/office/drawing/2014/main" id="{7CF32CBD-BEA2-41C8-ABB1-52F0BC8D1CB7}"/>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55" name="Grupo 354">
              <a:extLst>
                <a:ext uri="{FF2B5EF4-FFF2-40B4-BE49-F238E27FC236}">
                  <a16:creationId xmlns:a16="http://schemas.microsoft.com/office/drawing/2014/main" id="{DC7BE1E9-9ADC-44F8-B5AD-F2E94055B463}"/>
                </a:ext>
              </a:extLst>
            </p:cNvPr>
            <p:cNvGrpSpPr/>
            <p:nvPr/>
          </p:nvGrpSpPr>
          <p:grpSpPr>
            <a:xfrm>
              <a:off x="5767267" y="5389866"/>
              <a:ext cx="673182" cy="577515"/>
              <a:chOff x="5767267" y="192240"/>
              <a:chExt cx="673182" cy="577515"/>
            </a:xfrm>
          </p:grpSpPr>
          <p:sp>
            <p:nvSpPr>
              <p:cNvPr id="356" name="Rectángulo 355">
                <a:extLst>
                  <a:ext uri="{FF2B5EF4-FFF2-40B4-BE49-F238E27FC236}">
                    <a16:creationId xmlns:a16="http://schemas.microsoft.com/office/drawing/2014/main" id="{ADF9ADE4-85A2-493F-9132-382A3802DB51}"/>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7" name="Rectángulo 356">
                <a:extLst>
                  <a:ext uri="{FF2B5EF4-FFF2-40B4-BE49-F238E27FC236}">
                    <a16:creationId xmlns:a16="http://schemas.microsoft.com/office/drawing/2014/main" id="{826D5EE8-8F6E-4BAD-948C-4A274847B0C2}"/>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8" name="Arco de bloque 357">
                <a:extLst>
                  <a:ext uri="{FF2B5EF4-FFF2-40B4-BE49-F238E27FC236}">
                    <a16:creationId xmlns:a16="http://schemas.microsoft.com/office/drawing/2014/main" id="{AE2DA8C5-A62F-4A2D-A125-C46508434DF4}"/>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59" name="Grupo 358">
              <a:extLst>
                <a:ext uri="{FF2B5EF4-FFF2-40B4-BE49-F238E27FC236}">
                  <a16:creationId xmlns:a16="http://schemas.microsoft.com/office/drawing/2014/main" id="{295E807B-D324-4487-95A3-E8500EB3F129}"/>
                </a:ext>
              </a:extLst>
            </p:cNvPr>
            <p:cNvGrpSpPr/>
            <p:nvPr/>
          </p:nvGrpSpPr>
          <p:grpSpPr>
            <a:xfrm>
              <a:off x="5767267" y="5678623"/>
              <a:ext cx="673182" cy="577515"/>
              <a:chOff x="5767267" y="192240"/>
              <a:chExt cx="673182" cy="577515"/>
            </a:xfrm>
          </p:grpSpPr>
          <p:sp>
            <p:nvSpPr>
              <p:cNvPr id="360" name="Rectángulo 359">
                <a:extLst>
                  <a:ext uri="{FF2B5EF4-FFF2-40B4-BE49-F238E27FC236}">
                    <a16:creationId xmlns:a16="http://schemas.microsoft.com/office/drawing/2014/main" id="{9CE12D7D-2D60-45B8-A620-13BCAF615369}"/>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1" name="Rectángulo 360">
                <a:extLst>
                  <a:ext uri="{FF2B5EF4-FFF2-40B4-BE49-F238E27FC236}">
                    <a16:creationId xmlns:a16="http://schemas.microsoft.com/office/drawing/2014/main" id="{24256BB0-962C-44BE-A451-77178D64BB37}"/>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2" name="Arco de bloque 361">
                <a:extLst>
                  <a:ext uri="{FF2B5EF4-FFF2-40B4-BE49-F238E27FC236}">
                    <a16:creationId xmlns:a16="http://schemas.microsoft.com/office/drawing/2014/main" id="{81939765-528F-4EE2-89C7-9926401D4A31}"/>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63" name="Grupo 362">
              <a:extLst>
                <a:ext uri="{FF2B5EF4-FFF2-40B4-BE49-F238E27FC236}">
                  <a16:creationId xmlns:a16="http://schemas.microsoft.com/office/drawing/2014/main" id="{8F273EB1-9916-402E-A357-D17DCF43ECAC}"/>
                </a:ext>
              </a:extLst>
            </p:cNvPr>
            <p:cNvGrpSpPr/>
            <p:nvPr/>
          </p:nvGrpSpPr>
          <p:grpSpPr>
            <a:xfrm>
              <a:off x="5767267" y="5967380"/>
              <a:ext cx="673182" cy="577515"/>
              <a:chOff x="5767267" y="192240"/>
              <a:chExt cx="673182" cy="577515"/>
            </a:xfrm>
          </p:grpSpPr>
          <p:sp>
            <p:nvSpPr>
              <p:cNvPr id="364" name="Rectángulo 363">
                <a:extLst>
                  <a:ext uri="{FF2B5EF4-FFF2-40B4-BE49-F238E27FC236}">
                    <a16:creationId xmlns:a16="http://schemas.microsoft.com/office/drawing/2014/main" id="{418835F1-2A46-47B2-94E6-48AC685FA9B2}"/>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5" name="Rectángulo 364">
                <a:extLst>
                  <a:ext uri="{FF2B5EF4-FFF2-40B4-BE49-F238E27FC236}">
                    <a16:creationId xmlns:a16="http://schemas.microsoft.com/office/drawing/2014/main" id="{669313C0-8617-4A97-BC3D-E4B46074E123}"/>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6" name="Arco de bloque 365">
                <a:extLst>
                  <a:ext uri="{FF2B5EF4-FFF2-40B4-BE49-F238E27FC236}">
                    <a16:creationId xmlns:a16="http://schemas.microsoft.com/office/drawing/2014/main" id="{1354CC65-D2E9-4328-A836-56B9D72E7BE5}"/>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67" name="Grupo 366">
              <a:extLst>
                <a:ext uri="{FF2B5EF4-FFF2-40B4-BE49-F238E27FC236}">
                  <a16:creationId xmlns:a16="http://schemas.microsoft.com/office/drawing/2014/main" id="{8A3675BB-54B8-4CAA-B935-B23B5B317185}"/>
                </a:ext>
              </a:extLst>
            </p:cNvPr>
            <p:cNvGrpSpPr/>
            <p:nvPr/>
          </p:nvGrpSpPr>
          <p:grpSpPr>
            <a:xfrm>
              <a:off x="5767267" y="6256137"/>
              <a:ext cx="673182" cy="577515"/>
              <a:chOff x="5767267" y="192240"/>
              <a:chExt cx="673182" cy="577515"/>
            </a:xfrm>
          </p:grpSpPr>
          <p:sp>
            <p:nvSpPr>
              <p:cNvPr id="368" name="Rectángulo 367">
                <a:extLst>
                  <a:ext uri="{FF2B5EF4-FFF2-40B4-BE49-F238E27FC236}">
                    <a16:creationId xmlns:a16="http://schemas.microsoft.com/office/drawing/2014/main" id="{23724135-42B9-46AA-8158-A398FB9F38F2}"/>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9" name="Rectángulo 368">
                <a:extLst>
                  <a:ext uri="{FF2B5EF4-FFF2-40B4-BE49-F238E27FC236}">
                    <a16:creationId xmlns:a16="http://schemas.microsoft.com/office/drawing/2014/main" id="{41EB66BD-EB54-4B87-8E48-35E719BA9F82}"/>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70" name="Arco de bloque 369">
                <a:extLst>
                  <a:ext uri="{FF2B5EF4-FFF2-40B4-BE49-F238E27FC236}">
                    <a16:creationId xmlns:a16="http://schemas.microsoft.com/office/drawing/2014/main" id="{188D06FF-B4ED-4030-87CE-7CBD88DF1EE2}"/>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71" name="Grupo 370">
              <a:extLst>
                <a:ext uri="{FF2B5EF4-FFF2-40B4-BE49-F238E27FC236}">
                  <a16:creationId xmlns:a16="http://schemas.microsoft.com/office/drawing/2014/main" id="{0CF2C46E-6012-4A39-99A6-690538076B7E}"/>
                </a:ext>
              </a:extLst>
            </p:cNvPr>
            <p:cNvGrpSpPr/>
            <p:nvPr/>
          </p:nvGrpSpPr>
          <p:grpSpPr>
            <a:xfrm>
              <a:off x="5767267" y="6544894"/>
              <a:ext cx="673182" cy="577515"/>
              <a:chOff x="5767267" y="192240"/>
              <a:chExt cx="673182" cy="577515"/>
            </a:xfrm>
          </p:grpSpPr>
          <p:sp>
            <p:nvSpPr>
              <p:cNvPr id="372" name="Rectángulo 371">
                <a:extLst>
                  <a:ext uri="{FF2B5EF4-FFF2-40B4-BE49-F238E27FC236}">
                    <a16:creationId xmlns:a16="http://schemas.microsoft.com/office/drawing/2014/main" id="{74DF0FA6-1AEF-4147-AFA3-19BD9607CD99}"/>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73" name="Rectángulo 372">
                <a:extLst>
                  <a:ext uri="{FF2B5EF4-FFF2-40B4-BE49-F238E27FC236}">
                    <a16:creationId xmlns:a16="http://schemas.microsoft.com/office/drawing/2014/main" id="{577ECE20-0F0B-4058-850D-3B53377204C4}"/>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74" name="Arco de bloque 373">
                <a:extLst>
                  <a:ext uri="{FF2B5EF4-FFF2-40B4-BE49-F238E27FC236}">
                    <a16:creationId xmlns:a16="http://schemas.microsoft.com/office/drawing/2014/main" id="{D164EA61-023D-4AA2-AEBD-FD710830278C}"/>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sp>
        <p:nvSpPr>
          <p:cNvPr id="376" name="Rectángulo 375">
            <a:extLst>
              <a:ext uri="{FF2B5EF4-FFF2-40B4-BE49-F238E27FC236}">
                <a16:creationId xmlns:a16="http://schemas.microsoft.com/office/drawing/2014/main" id="{ADA3F9BD-BBBA-4F5B-B4B4-32CDCD458264}"/>
              </a:ext>
            </a:extLst>
          </p:cNvPr>
          <p:cNvSpPr/>
          <p:nvPr/>
        </p:nvSpPr>
        <p:spPr>
          <a:xfrm>
            <a:off x="959345" y="3313770"/>
            <a:ext cx="3703258" cy="923330"/>
          </a:xfrm>
          <a:prstGeom prst="rect">
            <a:avLst/>
          </a:prstGeom>
          <a:noFill/>
        </p:spPr>
        <p:txBody>
          <a:bodyPr wrap="none" lIns="91440" tIns="45720" rIns="91440" bIns="45720">
            <a:spAutoFit/>
          </a:bodyPr>
          <a:lstStyle/>
          <a:p>
            <a:pPr algn="ctr"/>
            <a:r>
              <a:rPr lang="es-ES" sz="5400" b="0" cap="none" spc="0" dirty="0">
                <a:ln w="0"/>
                <a:solidFill>
                  <a:schemeClr val="accent2">
                    <a:lumMod val="60000"/>
                    <a:lumOff val="40000"/>
                  </a:schemeClr>
                </a:solidFill>
                <a:latin typeface="Bahnschrift" panose="020B0502040204020203" pitchFamily="34" charset="0"/>
              </a:rPr>
              <a:t>“Runa simi”</a:t>
            </a:r>
          </a:p>
        </p:txBody>
      </p:sp>
      <p:sp>
        <p:nvSpPr>
          <p:cNvPr id="377" name="Rectángulo 376">
            <a:extLst>
              <a:ext uri="{FF2B5EF4-FFF2-40B4-BE49-F238E27FC236}">
                <a16:creationId xmlns:a16="http://schemas.microsoft.com/office/drawing/2014/main" id="{A99FDC1C-14F4-4284-A97B-001A5975B5FB}"/>
              </a:ext>
            </a:extLst>
          </p:cNvPr>
          <p:cNvSpPr/>
          <p:nvPr/>
        </p:nvSpPr>
        <p:spPr>
          <a:xfrm>
            <a:off x="529503" y="5834107"/>
            <a:ext cx="4660250" cy="523220"/>
          </a:xfrm>
          <a:prstGeom prst="rect">
            <a:avLst/>
          </a:prstGeom>
          <a:noFill/>
        </p:spPr>
        <p:txBody>
          <a:bodyPr wrap="none" lIns="91440" tIns="45720" rIns="91440" bIns="45720">
            <a:spAutoFit/>
          </a:bodyPr>
          <a:lstStyle/>
          <a:p>
            <a:pPr algn="ctr"/>
            <a:r>
              <a:rPr lang="es-ES" sz="2800" b="0" cap="none" spc="0" dirty="0">
                <a:ln w="0"/>
                <a:solidFill>
                  <a:schemeClr val="accent2">
                    <a:lumMod val="60000"/>
                    <a:lumOff val="40000"/>
                  </a:schemeClr>
                </a:solidFill>
                <a:latin typeface="Bahnschrift" panose="020B0502040204020203" pitchFamily="34" charset="0"/>
              </a:rPr>
              <a:t>Mg. Gilber BASILIO ROBLES</a:t>
            </a:r>
          </a:p>
        </p:txBody>
      </p:sp>
      <p:pic>
        <p:nvPicPr>
          <p:cNvPr id="379" name="Imagen 378">
            <a:extLst>
              <a:ext uri="{FF2B5EF4-FFF2-40B4-BE49-F238E27FC236}">
                <a16:creationId xmlns:a16="http://schemas.microsoft.com/office/drawing/2014/main" id="{8A03F8B4-184C-4DFF-93E6-A1178564A14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85683" y="803062"/>
            <a:ext cx="2650581" cy="2650581"/>
          </a:xfrm>
          <a:prstGeom prst="rect">
            <a:avLst/>
          </a:prstGeom>
        </p:spPr>
      </p:pic>
      <p:sp>
        <p:nvSpPr>
          <p:cNvPr id="380" name="CuadroTexto 379">
            <a:extLst>
              <a:ext uri="{FF2B5EF4-FFF2-40B4-BE49-F238E27FC236}">
                <a16:creationId xmlns:a16="http://schemas.microsoft.com/office/drawing/2014/main" id="{10AC8DCB-0BEA-40B6-9E6B-25BDB04579DE}"/>
              </a:ext>
            </a:extLst>
          </p:cNvPr>
          <p:cNvSpPr txBox="1"/>
          <p:nvPr/>
        </p:nvSpPr>
        <p:spPr>
          <a:xfrm>
            <a:off x="6652054" y="320577"/>
            <a:ext cx="5219104" cy="6186309"/>
          </a:xfrm>
          <a:prstGeom prst="rect">
            <a:avLst/>
          </a:prstGeom>
          <a:noFill/>
          <a:ln>
            <a:noFill/>
          </a:ln>
        </p:spPr>
        <p:txBody>
          <a:bodyPr wrap="square" rtlCol="0">
            <a:spAutoFit/>
          </a:bodyPr>
          <a:lstStyle/>
          <a:p>
            <a:pPr algn="ctr"/>
            <a:r>
              <a:rPr lang="es-419" b="1" dirty="0">
                <a:solidFill>
                  <a:srgbClr val="C00000"/>
                </a:solidFill>
                <a:latin typeface="Bahnschrift" panose="020B0502040204020203" pitchFamily="34" charset="0"/>
              </a:rPr>
              <a:t>QUECHUA, EL IDIOMA DE LOS INCAS</a:t>
            </a: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r>
              <a:rPr lang="es-419" dirty="0">
                <a:latin typeface="Bahnschrift" panose="020B0502040204020203" pitchFamily="34" charset="0"/>
              </a:rPr>
              <a:t>El quechua, también llamado ‘Runa </a:t>
            </a:r>
            <a:r>
              <a:rPr lang="es-419" dirty="0" err="1">
                <a:latin typeface="Bahnschrift" panose="020B0502040204020203" pitchFamily="34" charset="0"/>
              </a:rPr>
              <a:t>simi</a:t>
            </a:r>
            <a:r>
              <a:rPr lang="es-419" dirty="0">
                <a:latin typeface="Bahnschrift" panose="020B0502040204020203" pitchFamily="34" charset="0"/>
              </a:rPr>
              <a:t>’ es la lengua nativa de mayor uso en Sudamérica. Es hablado en varias regiones de Perú, Bolivia, Ecuador, Colombia, Chile y Argentina. Posee varios dialectos y divisiones. Fue la lengua de los incas, quienes la expandieron por todo el imperio del Tahuantinsuyo. Existen casi 12 millones de personas quechua hablantes en el continente. A lo contrario de lo que muchas personas piensan, esta lengua, lejos de desaparecer, hecha nuevas raíces. Actualmente es una de las lenguas oficiales del Perú.</a:t>
            </a:r>
          </a:p>
        </p:txBody>
      </p:sp>
      <p:pic>
        <p:nvPicPr>
          <p:cNvPr id="1028" name="Picture 4" descr="quechua idioma inca">
            <a:extLst>
              <a:ext uri="{FF2B5EF4-FFF2-40B4-BE49-F238E27FC236}">
                <a16:creationId xmlns:a16="http://schemas.microsoft.com/office/drawing/2014/main" id="{DA0F1DAD-F572-4CE6-B90A-C2012CFBBB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56008" y="803062"/>
            <a:ext cx="3211196" cy="2139459"/>
          </a:xfrm>
          <a:prstGeom prst="rect">
            <a:avLst/>
          </a:prstGeom>
          <a:noFill/>
          <a:ln w="38100">
            <a:solidFill>
              <a:schemeClr val="accent2">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47493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150FEF04-6D46-47E8-A518-78D6767E434E}"/>
              </a:ext>
            </a:extLst>
          </p:cNvPr>
          <p:cNvSpPr/>
          <p:nvPr/>
        </p:nvSpPr>
        <p:spPr>
          <a:xfrm>
            <a:off x="0" y="1"/>
            <a:ext cx="12192000" cy="6970426"/>
          </a:xfrm>
          <a:prstGeom prst="rect">
            <a:avLst/>
          </a:prstGeom>
          <a:blipFill>
            <a:blip r:embed="rId3"/>
            <a:tile tx="0" ty="0" sx="100000" sy="100000" flip="none" algn="tl"/>
          </a:blipFill>
          <a:ln>
            <a:solidFill>
              <a:schemeClr val="accent1">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419"/>
          </a:p>
        </p:txBody>
      </p:sp>
      <p:sp>
        <p:nvSpPr>
          <p:cNvPr id="6" name="Rectángulo 5">
            <a:extLst>
              <a:ext uri="{FF2B5EF4-FFF2-40B4-BE49-F238E27FC236}">
                <a16:creationId xmlns:a16="http://schemas.microsoft.com/office/drawing/2014/main" id="{B4CD5EFF-3491-4066-B678-FEAFEC6AE66B}"/>
              </a:ext>
            </a:extLst>
          </p:cNvPr>
          <p:cNvSpPr/>
          <p:nvPr/>
        </p:nvSpPr>
        <p:spPr>
          <a:xfrm>
            <a:off x="6096000" y="192505"/>
            <a:ext cx="5903496" cy="65772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97" name="Rectángulo 96">
            <a:extLst>
              <a:ext uri="{FF2B5EF4-FFF2-40B4-BE49-F238E27FC236}">
                <a16:creationId xmlns:a16="http://schemas.microsoft.com/office/drawing/2014/main" id="{93FF1FC0-90A9-4846-BFE5-5E505E2C2106}"/>
              </a:ext>
            </a:extLst>
          </p:cNvPr>
          <p:cNvSpPr/>
          <p:nvPr/>
        </p:nvSpPr>
        <p:spPr>
          <a:xfrm>
            <a:off x="192504" y="192505"/>
            <a:ext cx="5903496" cy="65772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nvGrpSpPr>
          <p:cNvPr id="375" name="Grupo 374">
            <a:extLst>
              <a:ext uri="{FF2B5EF4-FFF2-40B4-BE49-F238E27FC236}">
                <a16:creationId xmlns:a16="http://schemas.microsoft.com/office/drawing/2014/main" id="{37AADCAC-AD9D-40BF-A74A-DD103190D0D4}"/>
              </a:ext>
            </a:extLst>
          </p:cNvPr>
          <p:cNvGrpSpPr/>
          <p:nvPr/>
        </p:nvGrpSpPr>
        <p:grpSpPr>
          <a:xfrm>
            <a:off x="5767267" y="31820"/>
            <a:ext cx="673182" cy="6930169"/>
            <a:chOff x="5767267" y="192240"/>
            <a:chExt cx="673182" cy="6930169"/>
          </a:xfrm>
        </p:grpSpPr>
        <p:grpSp>
          <p:nvGrpSpPr>
            <p:cNvPr id="286" name="Grupo 285">
              <a:extLst>
                <a:ext uri="{FF2B5EF4-FFF2-40B4-BE49-F238E27FC236}">
                  <a16:creationId xmlns:a16="http://schemas.microsoft.com/office/drawing/2014/main" id="{B8FB5065-D282-40F4-A3DA-1024A3EB1CF8}"/>
                </a:ext>
              </a:extLst>
            </p:cNvPr>
            <p:cNvGrpSpPr/>
            <p:nvPr/>
          </p:nvGrpSpPr>
          <p:grpSpPr>
            <a:xfrm>
              <a:off x="5767267" y="192240"/>
              <a:ext cx="673182" cy="577515"/>
              <a:chOff x="5767267" y="192240"/>
              <a:chExt cx="673182" cy="577515"/>
            </a:xfrm>
          </p:grpSpPr>
          <p:sp>
            <p:nvSpPr>
              <p:cNvPr id="284" name="Rectángulo 283">
                <a:extLst>
                  <a:ext uri="{FF2B5EF4-FFF2-40B4-BE49-F238E27FC236}">
                    <a16:creationId xmlns:a16="http://schemas.microsoft.com/office/drawing/2014/main" id="{12B15083-1DB0-4710-A8D1-FFD843CA3547}"/>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85" name="Rectángulo 284">
                <a:extLst>
                  <a:ext uri="{FF2B5EF4-FFF2-40B4-BE49-F238E27FC236}">
                    <a16:creationId xmlns:a16="http://schemas.microsoft.com/office/drawing/2014/main" id="{D4C341BA-B9C1-4F70-ACE3-D9DCFB58FE6E}"/>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9" name="Arco de bloque 8">
                <a:extLst>
                  <a:ext uri="{FF2B5EF4-FFF2-40B4-BE49-F238E27FC236}">
                    <a16:creationId xmlns:a16="http://schemas.microsoft.com/office/drawing/2014/main" id="{359CE2BA-98C6-4E47-8572-EAE1313E910B}"/>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87" name="Grupo 286">
              <a:extLst>
                <a:ext uri="{FF2B5EF4-FFF2-40B4-BE49-F238E27FC236}">
                  <a16:creationId xmlns:a16="http://schemas.microsoft.com/office/drawing/2014/main" id="{B192416E-B13C-49F8-8E24-934D772C08D6}"/>
                </a:ext>
              </a:extLst>
            </p:cNvPr>
            <p:cNvGrpSpPr/>
            <p:nvPr/>
          </p:nvGrpSpPr>
          <p:grpSpPr>
            <a:xfrm>
              <a:off x="5767267" y="480997"/>
              <a:ext cx="673182" cy="577515"/>
              <a:chOff x="5767267" y="192240"/>
              <a:chExt cx="673182" cy="577515"/>
            </a:xfrm>
          </p:grpSpPr>
          <p:sp>
            <p:nvSpPr>
              <p:cNvPr id="288" name="Rectángulo 287">
                <a:extLst>
                  <a:ext uri="{FF2B5EF4-FFF2-40B4-BE49-F238E27FC236}">
                    <a16:creationId xmlns:a16="http://schemas.microsoft.com/office/drawing/2014/main" id="{1DAF6B64-C39C-48B3-B80E-C474AD4294DD}"/>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89" name="Rectángulo 288">
                <a:extLst>
                  <a:ext uri="{FF2B5EF4-FFF2-40B4-BE49-F238E27FC236}">
                    <a16:creationId xmlns:a16="http://schemas.microsoft.com/office/drawing/2014/main" id="{EE950F68-74CC-4CFC-9EC8-FE0F8B922146}"/>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0" name="Arco de bloque 289">
                <a:extLst>
                  <a:ext uri="{FF2B5EF4-FFF2-40B4-BE49-F238E27FC236}">
                    <a16:creationId xmlns:a16="http://schemas.microsoft.com/office/drawing/2014/main" id="{A97A29BE-A3F0-4188-A166-298C9E4E048C}"/>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91" name="Grupo 290">
              <a:extLst>
                <a:ext uri="{FF2B5EF4-FFF2-40B4-BE49-F238E27FC236}">
                  <a16:creationId xmlns:a16="http://schemas.microsoft.com/office/drawing/2014/main" id="{CA58C267-5657-4BA2-8CAA-0497A595DA07}"/>
                </a:ext>
              </a:extLst>
            </p:cNvPr>
            <p:cNvGrpSpPr/>
            <p:nvPr/>
          </p:nvGrpSpPr>
          <p:grpSpPr>
            <a:xfrm>
              <a:off x="5767267" y="769754"/>
              <a:ext cx="673182" cy="577515"/>
              <a:chOff x="5767267" y="192240"/>
              <a:chExt cx="673182" cy="577515"/>
            </a:xfrm>
          </p:grpSpPr>
          <p:sp>
            <p:nvSpPr>
              <p:cNvPr id="292" name="Rectángulo 291">
                <a:extLst>
                  <a:ext uri="{FF2B5EF4-FFF2-40B4-BE49-F238E27FC236}">
                    <a16:creationId xmlns:a16="http://schemas.microsoft.com/office/drawing/2014/main" id="{895EF78A-D073-4F76-AF84-50AA5A219938}"/>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3" name="Rectángulo 292">
                <a:extLst>
                  <a:ext uri="{FF2B5EF4-FFF2-40B4-BE49-F238E27FC236}">
                    <a16:creationId xmlns:a16="http://schemas.microsoft.com/office/drawing/2014/main" id="{77D8EF88-15C0-4E5B-94F5-020AA99F81D1}"/>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4" name="Arco de bloque 293">
                <a:extLst>
                  <a:ext uri="{FF2B5EF4-FFF2-40B4-BE49-F238E27FC236}">
                    <a16:creationId xmlns:a16="http://schemas.microsoft.com/office/drawing/2014/main" id="{482F74AD-5865-49B2-8785-30A4DF188A7A}"/>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95" name="Grupo 294">
              <a:extLst>
                <a:ext uri="{FF2B5EF4-FFF2-40B4-BE49-F238E27FC236}">
                  <a16:creationId xmlns:a16="http://schemas.microsoft.com/office/drawing/2014/main" id="{6CDE91B7-CDE4-4CDC-A364-71AFF340AE0B}"/>
                </a:ext>
              </a:extLst>
            </p:cNvPr>
            <p:cNvGrpSpPr/>
            <p:nvPr/>
          </p:nvGrpSpPr>
          <p:grpSpPr>
            <a:xfrm>
              <a:off x="5767267" y="1058511"/>
              <a:ext cx="673182" cy="577515"/>
              <a:chOff x="5767267" y="192240"/>
              <a:chExt cx="673182" cy="577515"/>
            </a:xfrm>
          </p:grpSpPr>
          <p:sp>
            <p:nvSpPr>
              <p:cNvPr id="296" name="Rectángulo 295">
                <a:extLst>
                  <a:ext uri="{FF2B5EF4-FFF2-40B4-BE49-F238E27FC236}">
                    <a16:creationId xmlns:a16="http://schemas.microsoft.com/office/drawing/2014/main" id="{38FEE269-AA40-4C27-BD05-592FDB01394F}"/>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7" name="Rectángulo 296">
                <a:extLst>
                  <a:ext uri="{FF2B5EF4-FFF2-40B4-BE49-F238E27FC236}">
                    <a16:creationId xmlns:a16="http://schemas.microsoft.com/office/drawing/2014/main" id="{EF4F4CE2-3982-45A2-BA32-DF60B28F2335}"/>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8" name="Arco de bloque 297">
                <a:extLst>
                  <a:ext uri="{FF2B5EF4-FFF2-40B4-BE49-F238E27FC236}">
                    <a16:creationId xmlns:a16="http://schemas.microsoft.com/office/drawing/2014/main" id="{D0B91367-7360-4D44-862C-54005238D40D}"/>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99" name="Grupo 298">
              <a:extLst>
                <a:ext uri="{FF2B5EF4-FFF2-40B4-BE49-F238E27FC236}">
                  <a16:creationId xmlns:a16="http://schemas.microsoft.com/office/drawing/2014/main" id="{24E20CBC-45CD-4266-AC71-F73BAA7A670F}"/>
                </a:ext>
              </a:extLst>
            </p:cNvPr>
            <p:cNvGrpSpPr/>
            <p:nvPr/>
          </p:nvGrpSpPr>
          <p:grpSpPr>
            <a:xfrm>
              <a:off x="5767267" y="1347268"/>
              <a:ext cx="673182" cy="577515"/>
              <a:chOff x="5767267" y="192240"/>
              <a:chExt cx="673182" cy="577515"/>
            </a:xfrm>
          </p:grpSpPr>
          <p:sp>
            <p:nvSpPr>
              <p:cNvPr id="300" name="Rectángulo 299">
                <a:extLst>
                  <a:ext uri="{FF2B5EF4-FFF2-40B4-BE49-F238E27FC236}">
                    <a16:creationId xmlns:a16="http://schemas.microsoft.com/office/drawing/2014/main" id="{940553D5-AFB4-48FB-93D3-1994E9A2D26B}"/>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1" name="Rectángulo 300">
                <a:extLst>
                  <a:ext uri="{FF2B5EF4-FFF2-40B4-BE49-F238E27FC236}">
                    <a16:creationId xmlns:a16="http://schemas.microsoft.com/office/drawing/2014/main" id="{4936C688-0368-489E-83CB-C26EAB8116EF}"/>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2" name="Arco de bloque 301">
                <a:extLst>
                  <a:ext uri="{FF2B5EF4-FFF2-40B4-BE49-F238E27FC236}">
                    <a16:creationId xmlns:a16="http://schemas.microsoft.com/office/drawing/2014/main" id="{0A4A3F4C-4EAE-45D6-B9F5-3AD30BC835D9}"/>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03" name="Grupo 302">
              <a:extLst>
                <a:ext uri="{FF2B5EF4-FFF2-40B4-BE49-F238E27FC236}">
                  <a16:creationId xmlns:a16="http://schemas.microsoft.com/office/drawing/2014/main" id="{8AB59142-7BED-4F5A-88AB-5F917DB59A99}"/>
                </a:ext>
              </a:extLst>
            </p:cNvPr>
            <p:cNvGrpSpPr/>
            <p:nvPr/>
          </p:nvGrpSpPr>
          <p:grpSpPr>
            <a:xfrm>
              <a:off x="5767267" y="1636025"/>
              <a:ext cx="673182" cy="577515"/>
              <a:chOff x="5767267" y="192240"/>
              <a:chExt cx="673182" cy="577515"/>
            </a:xfrm>
          </p:grpSpPr>
          <p:sp>
            <p:nvSpPr>
              <p:cNvPr id="304" name="Rectángulo 303">
                <a:extLst>
                  <a:ext uri="{FF2B5EF4-FFF2-40B4-BE49-F238E27FC236}">
                    <a16:creationId xmlns:a16="http://schemas.microsoft.com/office/drawing/2014/main" id="{67DCDB2F-6295-4226-B67B-AD9545B752C4}"/>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5" name="Rectángulo 304">
                <a:extLst>
                  <a:ext uri="{FF2B5EF4-FFF2-40B4-BE49-F238E27FC236}">
                    <a16:creationId xmlns:a16="http://schemas.microsoft.com/office/drawing/2014/main" id="{5DD4D22C-5055-419D-941A-471E78B96A51}"/>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6" name="Arco de bloque 305">
                <a:extLst>
                  <a:ext uri="{FF2B5EF4-FFF2-40B4-BE49-F238E27FC236}">
                    <a16:creationId xmlns:a16="http://schemas.microsoft.com/office/drawing/2014/main" id="{8A67A01B-D959-4208-87FB-202BB61C5B1C}"/>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07" name="Grupo 306">
              <a:extLst>
                <a:ext uri="{FF2B5EF4-FFF2-40B4-BE49-F238E27FC236}">
                  <a16:creationId xmlns:a16="http://schemas.microsoft.com/office/drawing/2014/main" id="{9228292B-797E-4396-8079-2047E2376AFE}"/>
                </a:ext>
              </a:extLst>
            </p:cNvPr>
            <p:cNvGrpSpPr/>
            <p:nvPr/>
          </p:nvGrpSpPr>
          <p:grpSpPr>
            <a:xfrm>
              <a:off x="5767267" y="1924782"/>
              <a:ext cx="673182" cy="577515"/>
              <a:chOff x="5767267" y="192240"/>
              <a:chExt cx="673182" cy="577515"/>
            </a:xfrm>
          </p:grpSpPr>
          <p:sp>
            <p:nvSpPr>
              <p:cNvPr id="308" name="Rectángulo 307">
                <a:extLst>
                  <a:ext uri="{FF2B5EF4-FFF2-40B4-BE49-F238E27FC236}">
                    <a16:creationId xmlns:a16="http://schemas.microsoft.com/office/drawing/2014/main" id="{2238582E-125D-4F5C-8EF1-5C08FEB62EEF}"/>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9" name="Rectángulo 308">
                <a:extLst>
                  <a:ext uri="{FF2B5EF4-FFF2-40B4-BE49-F238E27FC236}">
                    <a16:creationId xmlns:a16="http://schemas.microsoft.com/office/drawing/2014/main" id="{DFDFBFEE-74E0-498A-82D5-29A5B98D10EC}"/>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0" name="Arco de bloque 309">
                <a:extLst>
                  <a:ext uri="{FF2B5EF4-FFF2-40B4-BE49-F238E27FC236}">
                    <a16:creationId xmlns:a16="http://schemas.microsoft.com/office/drawing/2014/main" id="{018D3A9F-F427-401B-8676-B767E7EBF653}"/>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11" name="Grupo 310">
              <a:extLst>
                <a:ext uri="{FF2B5EF4-FFF2-40B4-BE49-F238E27FC236}">
                  <a16:creationId xmlns:a16="http://schemas.microsoft.com/office/drawing/2014/main" id="{9CDD788C-F59D-429C-BA97-40A03B6B2DB4}"/>
                </a:ext>
              </a:extLst>
            </p:cNvPr>
            <p:cNvGrpSpPr/>
            <p:nvPr/>
          </p:nvGrpSpPr>
          <p:grpSpPr>
            <a:xfrm>
              <a:off x="5767267" y="2213539"/>
              <a:ext cx="673182" cy="577515"/>
              <a:chOff x="5767267" y="192240"/>
              <a:chExt cx="673182" cy="577515"/>
            </a:xfrm>
          </p:grpSpPr>
          <p:sp>
            <p:nvSpPr>
              <p:cNvPr id="312" name="Rectángulo 311">
                <a:extLst>
                  <a:ext uri="{FF2B5EF4-FFF2-40B4-BE49-F238E27FC236}">
                    <a16:creationId xmlns:a16="http://schemas.microsoft.com/office/drawing/2014/main" id="{353C3066-C490-4510-BBDC-91EABBC838E3}"/>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3" name="Rectángulo 312">
                <a:extLst>
                  <a:ext uri="{FF2B5EF4-FFF2-40B4-BE49-F238E27FC236}">
                    <a16:creationId xmlns:a16="http://schemas.microsoft.com/office/drawing/2014/main" id="{36A40364-6E1A-4317-9FAA-97BCA7C9CC1F}"/>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4" name="Arco de bloque 313">
                <a:extLst>
                  <a:ext uri="{FF2B5EF4-FFF2-40B4-BE49-F238E27FC236}">
                    <a16:creationId xmlns:a16="http://schemas.microsoft.com/office/drawing/2014/main" id="{5782629E-0647-4237-B234-C6C63790B2DF}"/>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15" name="Grupo 314">
              <a:extLst>
                <a:ext uri="{FF2B5EF4-FFF2-40B4-BE49-F238E27FC236}">
                  <a16:creationId xmlns:a16="http://schemas.microsoft.com/office/drawing/2014/main" id="{859B67A9-D18A-4BF4-9FD9-A090669446BE}"/>
                </a:ext>
              </a:extLst>
            </p:cNvPr>
            <p:cNvGrpSpPr/>
            <p:nvPr/>
          </p:nvGrpSpPr>
          <p:grpSpPr>
            <a:xfrm>
              <a:off x="5767267" y="2502296"/>
              <a:ext cx="673182" cy="577515"/>
              <a:chOff x="5767267" y="192240"/>
              <a:chExt cx="673182" cy="577515"/>
            </a:xfrm>
          </p:grpSpPr>
          <p:sp>
            <p:nvSpPr>
              <p:cNvPr id="316" name="Rectángulo 315">
                <a:extLst>
                  <a:ext uri="{FF2B5EF4-FFF2-40B4-BE49-F238E27FC236}">
                    <a16:creationId xmlns:a16="http://schemas.microsoft.com/office/drawing/2014/main" id="{DAC41CCD-AFFB-403C-A8EE-88ADB28250B6}"/>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7" name="Rectángulo 316">
                <a:extLst>
                  <a:ext uri="{FF2B5EF4-FFF2-40B4-BE49-F238E27FC236}">
                    <a16:creationId xmlns:a16="http://schemas.microsoft.com/office/drawing/2014/main" id="{41D06EBC-76ED-4FA0-8303-CC6FD619B4C5}"/>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8" name="Arco de bloque 317">
                <a:extLst>
                  <a:ext uri="{FF2B5EF4-FFF2-40B4-BE49-F238E27FC236}">
                    <a16:creationId xmlns:a16="http://schemas.microsoft.com/office/drawing/2014/main" id="{EB9703F5-E97D-49B2-8209-A17E48968DF0}"/>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19" name="Grupo 318">
              <a:extLst>
                <a:ext uri="{FF2B5EF4-FFF2-40B4-BE49-F238E27FC236}">
                  <a16:creationId xmlns:a16="http://schemas.microsoft.com/office/drawing/2014/main" id="{67E19E99-D979-4B65-A1B9-8E5094588CB3}"/>
                </a:ext>
              </a:extLst>
            </p:cNvPr>
            <p:cNvGrpSpPr/>
            <p:nvPr/>
          </p:nvGrpSpPr>
          <p:grpSpPr>
            <a:xfrm>
              <a:off x="5767267" y="2791053"/>
              <a:ext cx="673182" cy="577515"/>
              <a:chOff x="5767267" y="192240"/>
              <a:chExt cx="673182" cy="577515"/>
            </a:xfrm>
          </p:grpSpPr>
          <p:sp>
            <p:nvSpPr>
              <p:cNvPr id="320" name="Rectángulo 319">
                <a:extLst>
                  <a:ext uri="{FF2B5EF4-FFF2-40B4-BE49-F238E27FC236}">
                    <a16:creationId xmlns:a16="http://schemas.microsoft.com/office/drawing/2014/main" id="{6F8B501A-5677-4B51-810B-E3CFB3BD0ECD}"/>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1" name="Rectángulo 320">
                <a:extLst>
                  <a:ext uri="{FF2B5EF4-FFF2-40B4-BE49-F238E27FC236}">
                    <a16:creationId xmlns:a16="http://schemas.microsoft.com/office/drawing/2014/main" id="{5E73001F-24DC-424C-A0BA-0B96D2EC6388}"/>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2" name="Arco de bloque 321">
                <a:extLst>
                  <a:ext uri="{FF2B5EF4-FFF2-40B4-BE49-F238E27FC236}">
                    <a16:creationId xmlns:a16="http://schemas.microsoft.com/office/drawing/2014/main" id="{C2D62D74-6888-4A4D-A9A3-990C068C8471}"/>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23" name="Grupo 322">
              <a:extLst>
                <a:ext uri="{FF2B5EF4-FFF2-40B4-BE49-F238E27FC236}">
                  <a16:creationId xmlns:a16="http://schemas.microsoft.com/office/drawing/2014/main" id="{53C47807-6DA1-4605-8B7F-5C83CEFC70F4}"/>
                </a:ext>
              </a:extLst>
            </p:cNvPr>
            <p:cNvGrpSpPr/>
            <p:nvPr/>
          </p:nvGrpSpPr>
          <p:grpSpPr>
            <a:xfrm>
              <a:off x="5767267" y="3079810"/>
              <a:ext cx="673182" cy="577515"/>
              <a:chOff x="5767267" y="192240"/>
              <a:chExt cx="673182" cy="577515"/>
            </a:xfrm>
          </p:grpSpPr>
          <p:sp>
            <p:nvSpPr>
              <p:cNvPr id="324" name="Rectángulo 323">
                <a:extLst>
                  <a:ext uri="{FF2B5EF4-FFF2-40B4-BE49-F238E27FC236}">
                    <a16:creationId xmlns:a16="http://schemas.microsoft.com/office/drawing/2014/main" id="{051EB5D8-4542-4DC3-8042-FDF27DE9D2FA}"/>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5" name="Rectángulo 324">
                <a:extLst>
                  <a:ext uri="{FF2B5EF4-FFF2-40B4-BE49-F238E27FC236}">
                    <a16:creationId xmlns:a16="http://schemas.microsoft.com/office/drawing/2014/main" id="{8F444154-800C-4D9E-B8AA-808295A14C81}"/>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6" name="Arco de bloque 325">
                <a:extLst>
                  <a:ext uri="{FF2B5EF4-FFF2-40B4-BE49-F238E27FC236}">
                    <a16:creationId xmlns:a16="http://schemas.microsoft.com/office/drawing/2014/main" id="{1A4EB0E5-3236-4707-BDD1-EF6AE1D0E612}"/>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27" name="Grupo 326">
              <a:extLst>
                <a:ext uri="{FF2B5EF4-FFF2-40B4-BE49-F238E27FC236}">
                  <a16:creationId xmlns:a16="http://schemas.microsoft.com/office/drawing/2014/main" id="{2EFCC434-BDF8-4776-B41B-57FC344EDB1D}"/>
                </a:ext>
              </a:extLst>
            </p:cNvPr>
            <p:cNvGrpSpPr/>
            <p:nvPr/>
          </p:nvGrpSpPr>
          <p:grpSpPr>
            <a:xfrm>
              <a:off x="5767267" y="3368567"/>
              <a:ext cx="673182" cy="577515"/>
              <a:chOff x="5767267" y="192240"/>
              <a:chExt cx="673182" cy="577515"/>
            </a:xfrm>
          </p:grpSpPr>
          <p:sp>
            <p:nvSpPr>
              <p:cNvPr id="328" name="Rectángulo 327">
                <a:extLst>
                  <a:ext uri="{FF2B5EF4-FFF2-40B4-BE49-F238E27FC236}">
                    <a16:creationId xmlns:a16="http://schemas.microsoft.com/office/drawing/2014/main" id="{D170BF5B-8967-466A-BA26-C5491725B32E}"/>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9" name="Rectángulo 328">
                <a:extLst>
                  <a:ext uri="{FF2B5EF4-FFF2-40B4-BE49-F238E27FC236}">
                    <a16:creationId xmlns:a16="http://schemas.microsoft.com/office/drawing/2014/main" id="{32D55F09-1D35-4D87-BAC5-BF1A9A03F6CE}"/>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0" name="Arco de bloque 329">
                <a:extLst>
                  <a:ext uri="{FF2B5EF4-FFF2-40B4-BE49-F238E27FC236}">
                    <a16:creationId xmlns:a16="http://schemas.microsoft.com/office/drawing/2014/main" id="{06E28B04-A513-478E-A0F1-05A62865439A}"/>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31" name="Grupo 330">
              <a:extLst>
                <a:ext uri="{FF2B5EF4-FFF2-40B4-BE49-F238E27FC236}">
                  <a16:creationId xmlns:a16="http://schemas.microsoft.com/office/drawing/2014/main" id="{E7785F9C-8CA7-4F89-8338-F2E2DF8D552A}"/>
                </a:ext>
              </a:extLst>
            </p:cNvPr>
            <p:cNvGrpSpPr/>
            <p:nvPr/>
          </p:nvGrpSpPr>
          <p:grpSpPr>
            <a:xfrm>
              <a:off x="5767267" y="3657324"/>
              <a:ext cx="673182" cy="577515"/>
              <a:chOff x="5767267" y="192240"/>
              <a:chExt cx="673182" cy="577515"/>
            </a:xfrm>
          </p:grpSpPr>
          <p:sp>
            <p:nvSpPr>
              <p:cNvPr id="332" name="Rectángulo 331">
                <a:extLst>
                  <a:ext uri="{FF2B5EF4-FFF2-40B4-BE49-F238E27FC236}">
                    <a16:creationId xmlns:a16="http://schemas.microsoft.com/office/drawing/2014/main" id="{C174E5B0-5978-449B-9D55-3D1126038C5B}"/>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3" name="Rectángulo 332">
                <a:extLst>
                  <a:ext uri="{FF2B5EF4-FFF2-40B4-BE49-F238E27FC236}">
                    <a16:creationId xmlns:a16="http://schemas.microsoft.com/office/drawing/2014/main" id="{75AC5A5B-D157-42E9-8055-92B15D605094}"/>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4" name="Arco de bloque 333">
                <a:extLst>
                  <a:ext uri="{FF2B5EF4-FFF2-40B4-BE49-F238E27FC236}">
                    <a16:creationId xmlns:a16="http://schemas.microsoft.com/office/drawing/2014/main" id="{B4C45B6F-6CD9-4312-9AEA-34CB603FF6AF}"/>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35" name="Grupo 334">
              <a:extLst>
                <a:ext uri="{FF2B5EF4-FFF2-40B4-BE49-F238E27FC236}">
                  <a16:creationId xmlns:a16="http://schemas.microsoft.com/office/drawing/2014/main" id="{A97CA7E6-A890-4E95-80D8-F01BF40522FB}"/>
                </a:ext>
              </a:extLst>
            </p:cNvPr>
            <p:cNvGrpSpPr/>
            <p:nvPr/>
          </p:nvGrpSpPr>
          <p:grpSpPr>
            <a:xfrm>
              <a:off x="5767267" y="3946081"/>
              <a:ext cx="673182" cy="577515"/>
              <a:chOff x="5767267" y="192240"/>
              <a:chExt cx="673182" cy="577515"/>
            </a:xfrm>
          </p:grpSpPr>
          <p:sp>
            <p:nvSpPr>
              <p:cNvPr id="336" name="Rectángulo 335">
                <a:extLst>
                  <a:ext uri="{FF2B5EF4-FFF2-40B4-BE49-F238E27FC236}">
                    <a16:creationId xmlns:a16="http://schemas.microsoft.com/office/drawing/2014/main" id="{94730D4F-9B09-4B8A-8A44-5C2CBF3A2C1E}"/>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7" name="Rectángulo 336">
                <a:extLst>
                  <a:ext uri="{FF2B5EF4-FFF2-40B4-BE49-F238E27FC236}">
                    <a16:creationId xmlns:a16="http://schemas.microsoft.com/office/drawing/2014/main" id="{F9D23B54-5EBE-4849-8638-EF15D2F8C3FE}"/>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8" name="Arco de bloque 337">
                <a:extLst>
                  <a:ext uri="{FF2B5EF4-FFF2-40B4-BE49-F238E27FC236}">
                    <a16:creationId xmlns:a16="http://schemas.microsoft.com/office/drawing/2014/main" id="{4ECC908B-024D-4BA5-9B63-61EFE64C335E}"/>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39" name="Grupo 338">
              <a:extLst>
                <a:ext uri="{FF2B5EF4-FFF2-40B4-BE49-F238E27FC236}">
                  <a16:creationId xmlns:a16="http://schemas.microsoft.com/office/drawing/2014/main" id="{A248CBEF-DD21-4EAB-A013-EFD2F4C1FF31}"/>
                </a:ext>
              </a:extLst>
            </p:cNvPr>
            <p:cNvGrpSpPr/>
            <p:nvPr/>
          </p:nvGrpSpPr>
          <p:grpSpPr>
            <a:xfrm>
              <a:off x="5767267" y="4234838"/>
              <a:ext cx="673182" cy="577515"/>
              <a:chOff x="5767267" y="192240"/>
              <a:chExt cx="673182" cy="577515"/>
            </a:xfrm>
          </p:grpSpPr>
          <p:sp>
            <p:nvSpPr>
              <p:cNvPr id="340" name="Rectángulo 339">
                <a:extLst>
                  <a:ext uri="{FF2B5EF4-FFF2-40B4-BE49-F238E27FC236}">
                    <a16:creationId xmlns:a16="http://schemas.microsoft.com/office/drawing/2014/main" id="{36B2E55D-39A9-4285-B0D1-A0337F5BB014}"/>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1" name="Rectángulo 340">
                <a:extLst>
                  <a:ext uri="{FF2B5EF4-FFF2-40B4-BE49-F238E27FC236}">
                    <a16:creationId xmlns:a16="http://schemas.microsoft.com/office/drawing/2014/main" id="{1D77C66D-B5F8-4DB5-ACC7-826FD6F0DFDD}"/>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2" name="Arco de bloque 341">
                <a:extLst>
                  <a:ext uri="{FF2B5EF4-FFF2-40B4-BE49-F238E27FC236}">
                    <a16:creationId xmlns:a16="http://schemas.microsoft.com/office/drawing/2014/main" id="{7BD05FAF-0321-4D7B-8BE3-0096E0B14FBD}"/>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43" name="Grupo 342">
              <a:extLst>
                <a:ext uri="{FF2B5EF4-FFF2-40B4-BE49-F238E27FC236}">
                  <a16:creationId xmlns:a16="http://schemas.microsoft.com/office/drawing/2014/main" id="{03034663-4D59-4B51-909B-9D4A8AB043EE}"/>
                </a:ext>
              </a:extLst>
            </p:cNvPr>
            <p:cNvGrpSpPr/>
            <p:nvPr/>
          </p:nvGrpSpPr>
          <p:grpSpPr>
            <a:xfrm>
              <a:off x="5767267" y="4523595"/>
              <a:ext cx="673182" cy="577515"/>
              <a:chOff x="5767267" y="192240"/>
              <a:chExt cx="673182" cy="577515"/>
            </a:xfrm>
          </p:grpSpPr>
          <p:sp>
            <p:nvSpPr>
              <p:cNvPr id="344" name="Rectángulo 343">
                <a:extLst>
                  <a:ext uri="{FF2B5EF4-FFF2-40B4-BE49-F238E27FC236}">
                    <a16:creationId xmlns:a16="http://schemas.microsoft.com/office/drawing/2014/main" id="{4F73EEF7-0708-47DA-AD64-4F34709F695A}"/>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5" name="Rectángulo 344">
                <a:extLst>
                  <a:ext uri="{FF2B5EF4-FFF2-40B4-BE49-F238E27FC236}">
                    <a16:creationId xmlns:a16="http://schemas.microsoft.com/office/drawing/2014/main" id="{B4A3A319-BA11-4F13-85B7-7ADEA2FA66C7}"/>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6" name="Arco de bloque 345">
                <a:extLst>
                  <a:ext uri="{FF2B5EF4-FFF2-40B4-BE49-F238E27FC236}">
                    <a16:creationId xmlns:a16="http://schemas.microsoft.com/office/drawing/2014/main" id="{35D5DAF3-4461-479E-8EAC-BE8C478915E5}"/>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47" name="Grupo 346">
              <a:extLst>
                <a:ext uri="{FF2B5EF4-FFF2-40B4-BE49-F238E27FC236}">
                  <a16:creationId xmlns:a16="http://schemas.microsoft.com/office/drawing/2014/main" id="{735F2445-ED0A-405B-BB5E-CAA8552449D4}"/>
                </a:ext>
              </a:extLst>
            </p:cNvPr>
            <p:cNvGrpSpPr/>
            <p:nvPr/>
          </p:nvGrpSpPr>
          <p:grpSpPr>
            <a:xfrm>
              <a:off x="5767267" y="4812352"/>
              <a:ext cx="673182" cy="577515"/>
              <a:chOff x="5767267" y="192240"/>
              <a:chExt cx="673182" cy="577515"/>
            </a:xfrm>
          </p:grpSpPr>
          <p:sp>
            <p:nvSpPr>
              <p:cNvPr id="348" name="Rectángulo 347">
                <a:extLst>
                  <a:ext uri="{FF2B5EF4-FFF2-40B4-BE49-F238E27FC236}">
                    <a16:creationId xmlns:a16="http://schemas.microsoft.com/office/drawing/2014/main" id="{EC6C8803-E749-42B9-A2F5-03D57F2D695C}"/>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9" name="Rectángulo 348">
                <a:extLst>
                  <a:ext uri="{FF2B5EF4-FFF2-40B4-BE49-F238E27FC236}">
                    <a16:creationId xmlns:a16="http://schemas.microsoft.com/office/drawing/2014/main" id="{7C11E67B-848D-4487-B862-6FA0BF85458F}"/>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0" name="Arco de bloque 349">
                <a:extLst>
                  <a:ext uri="{FF2B5EF4-FFF2-40B4-BE49-F238E27FC236}">
                    <a16:creationId xmlns:a16="http://schemas.microsoft.com/office/drawing/2014/main" id="{6F986936-23A2-4E67-BEFA-707DF2E2BE48}"/>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51" name="Grupo 350">
              <a:extLst>
                <a:ext uri="{FF2B5EF4-FFF2-40B4-BE49-F238E27FC236}">
                  <a16:creationId xmlns:a16="http://schemas.microsoft.com/office/drawing/2014/main" id="{5F03D820-05F6-4534-A91D-4C0A35EDDFC3}"/>
                </a:ext>
              </a:extLst>
            </p:cNvPr>
            <p:cNvGrpSpPr/>
            <p:nvPr/>
          </p:nvGrpSpPr>
          <p:grpSpPr>
            <a:xfrm>
              <a:off x="5767267" y="5101109"/>
              <a:ext cx="673182" cy="577515"/>
              <a:chOff x="5767267" y="192240"/>
              <a:chExt cx="673182" cy="577515"/>
            </a:xfrm>
          </p:grpSpPr>
          <p:sp>
            <p:nvSpPr>
              <p:cNvPr id="352" name="Rectángulo 351">
                <a:extLst>
                  <a:ext uri="{FF2B5EF4-FFF2-40B4-BE49-F238E27FC236}">
                    <a16:creationId xmlns:a16="http://schemas.microsoft.com/office/drawing/2014/main" id="{DBB56FAF-D678-45FB-B541-52FCEC5E3225}"/>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3" name="Rectángulo 352">
                <a:extLst>
                  <a:ext uri="{FF2B5EF4-FFF2-40B4-BE49-F238E27FC236}">
                    <a16:creationId xmlns:a16="http://schemas.microsoft.com/office/drawing/2014/main" id="{74E932B6-4A3C-49D8-8C45-72E67C8371D8}"/>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4" name="Arco de bloque 353">
                <a:extLst>
                  <a:ext uri="{FF2B5EF4-FFF2-40B4-BE49-F238E27FC236}">
                    <a16:creationId xmlns:a16="http://schemas.microsoft.com/office/drawing/2014/main" id="{7CF32CBD-BEA2-41C8-ABB1-52F0BC8D1CB7}"/>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55" name="Grupo 354">
              <a:extLst>
                <a:ext uri="{FF2B5EF4-FFF2-40B4-BE49-F238E27FC236}">
                  <a16:creationId xmlns:a16="http://schemas.microsoft.com/office/drawing/2014/main" id="{DC7BE1E9-9ADC-44F8-B5AD-F2E94055B463}"/>
                </a:ext>
              </a:extLst>
            </p:cNvPr>
            <p:cNvGrpSpPr/>
            <p:nvPr/>
          </p:nvGrpSpPr>
          <p:grpSpPr>
            <a:xfrm>
              <a:off x="5767267" y="5389866"/>
              <a:ext cx="673182" cy="577515"/>
              <a:chOff x="5767267" y="192240"/>
              <a:chExt cx="673182" cy="577515"/>
            </a:xfrm>
          </p:grpSpPr>
          <p:sp>
            <p:nvSpPr>
              <p:cNvPr id="356" name="Rectángulo 355">
                <a:extLst>
                  <a:ext uri="{FF2B5EF4-FFF2-40B4-BE49-F238E27FC236}">
                    <a16:creationId xmlns:a16="http://schemas.microsoft.com/office/drawing/2014/main" id="{ADF9ADE4-85A2-493F-9132-382A3802DB51}"/>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7" name="Rectángulo 356">
                <a:extLst>
                  <a:ext uri="{FF2B5EF4-FFF2-40B4-BE49-F238E27FC236}">
                    <a16:creationId xmlns:a16="http://schemas.microsoft.com/office/drawing/2014/main" id="{826D5EE8-8F6E-4BAD-948C-4A274847B0C2}"/>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8" name="Arco de bloque 357">
                <a:extLst>
                  <a:ext uri="{FF2B5EF4-FFF2-40B4-BE49-F238E27FC236}">
                    <a16:creationId xmlns:a16="http://schemas.microsoft.com/office/drawing/2014/main" id="{AE2DA8C5-A62F-4A2D-A125-C46508434DF4}"/>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59" name="Grupo 358">
              <a:extLst>
                <a:ext uri="{FF2B5EF4-FFF2-40B4-BE49-F238E27FC236}">
                  <a16:creationId xmlns:a16="http://schemas.microsoft.com/office/drawing/2014/main" id="{295E807B-D324-4487-95A3-E8500EB3F129}"/>
                </a:ext>
              </a:extLst>
            </p:cNvPr>
            <p:cNvGrpSpPr/>
            <p:nvPr/>
          </p:nvGrpSpPr>
          <p:grpSpPr>
            <a:xfrm>
              <a:off x="5767267" y="5678623"/>
              <a:ext cx="673182" cy="577515"/>
              <a:chOff x="5767267" y="192240"/>
              <a:chExt cx="673182" cy="577515"/>
            </a:xfrm>
          </p:grpSpPr>
          <p:sp>
            <p:nvSpPr>
              <p:cNvPr id="360" name="Rectángulo 359">
                <a:extLst>
                  <a:ext uri="{FF2B5EF4-FFF2-40B4-BE49-F238E27FC236}">
                    <a16:creationId xmlns:a16="http://schemas.microsoft.com/office/drawing/2014/main" id="{9CE12D7D-2D60-45B8-A620-13BCAF615369}"/>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1" name="Rectángulo 360">
                <a:extLst>
                  <a:ext uri="{FF2B5EF4-FFF2-40B4-BE49-F238E27FC236}">
                    <a16:creationId xmlns:a16="http://schemas.microsoft.com/office/drawing/2014/main" id="{24256BB0-962C-44BE-A451-77178D64BB37}"/>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2" name="Arco de bloque 361">
                <a:extLst>
                  <a:ext uri="{FF2B5EF4-FFF2-40B4-BE49-F238E27FC236}">
                    <a16:creationId xmlns:a16="http://schemas.microsoft.com/office/drawing/2014/main" id="{81939765-528F-4EE2-89C7-9926401D4A31}"/>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63" name="Grupo 362">
              <a:extLst>
                <a:ext uri="{FF2B5EF4-FFF2-40B4-BE49-F238E27FC236}">
                  <a16:creationId xmlns:a16="http://schemas.microsoft.com/office/drawing/2014/main" id="{8F273EB1-9916-402E-A357-D17DCF43ECAC}"/>
                </a:ext>
              </a:extLst>
            </p:cNvPr>
            <p:cNvGrpSpPr/>
            <p:nvPr/>
          </p:nvGrpSpPr>
          <p:grpSpPr>
            <a:xfrm>
              <a:off x="5767267" y="5967380"/>
              <a:ext cx="673182" cy="577515"/>
              <a:chOff x="5767267" y="192240"/>
              <a:chExt cx="673182" cy="577515"/>
            </a:xfrm>
          </p:grpSpPr>
          <p:sp>
            <p:nvSpPr>
              <p:cNvPr id="364" name="Rectángulo 363">
                <a:extLst>
                  <a:ext uri="{FF2B5EF4-FFF2-40B4-BE49-F238E27FC236}">
                    <a16:creationId xmlns:a16="http://schemas.microsoft.com/office/drawing/2014/main" id="{418835F1-2A46-47B2-94E6-48AC685FA9B2}"/>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5" name="Rectángulo 364">
                <a:extLst>
                  <a:ext uri="{FF2B5EF4-FFF2-40B4-BE49-F238E27FC236}">
                    <a16:creationId xmlns:a16="http://schemas.microsoft.com/office/drawing/2014/main" id="{669313C0-8617-4A97-BC3D-E4B46074E123}"/>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6" name="Arco de bloque 365">
                <a:extLst>
                  <a:ext uri="{FF2B5EF4-FFF2-40B4-BE49-F238E27FC236}">
                    <a16:creationId xmlns:a16="http://schemas.microsoft.com/office/drawing/2014/main" id="{1354CC65-D2E9-4328-A836-56B9D72E7BE5}"/>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67" name="Grupo 366">
              <a:extLst>
                <a:ext uri="{FF2B5EF4-FFF2-40B4-BE49-F238E27FC236}">
                  <a16:creationId xmlns:a16="http://schemas.microsoft.com/office/drawing/2014/main" id="{8A3675BB-54B8-4CAA-B935-B23B5B317185}"/>
                </a:ext>
              </a:extLst>
            </p:cNvPr>
            <p:cNvGrpSpPr/>
            <p:nvPr/>
          </p:nvGrpSpPr>
          <p:grpSpPr>
            <a:xfrm>
              <a:off x="5767267" y="6256137"/>
              <a:ext cx="673182" cy="577515"/>
              <a:chOff x="5767267" y="192240"/>
              <a:chExt cx="673182" cy="577515"/>
            </a:xfrm>
          </p:grpSpPr>
          <p:sp>
            <p:nvSpPr>
              <p:cNvPr id="368" name="Rectángulo 367">
                <a:extLst>
                  <a:ext uri="{FF2B5EF4-FFF2-40B4-BE49-F238E27FC236}">
                    <a16:creationId xmlns:a16="http://schemas.microsoft.com/office/drawing/2014/main" id="{23724135-42B9-46AA-8158-A398FB9F38F2}"/>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9" name="Rectángulo 368">
                <a:extLst>
                  <a:ext uri="{FF2B5EF4-FFF2-40B4-BE49-F238E27FC236}">
                    <a16:creationId xmlns:a16="http://schemas.microsoft.com/office/drawing/2014/main" id="{41EB66BD-EB54-4B87-8E48-35E719BA9F82}"/>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70" name="Arco de bloque 369">
                <a:extLst>
                  <a:ext uri="{FF2B5EF4-FFF2-40B4-BE49-F238E27FC236}">
                    <a16:creationId xmlns:a16="http://schemas.microsoft.com/office/drawing/2014/main" id="{188D06FF-B4ED-4030-87CE-7CBD88DF1EE2}"/>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71" name="Grupo 370">
              <a:extLst>
                <a:ext uri="{FF2B5EF4-FFF2-40B4-BE49-F238E27FC236}">
                  <a16:creationId xmlns:a16="http://schemas.microsoft.com/office/drawing/2014/main" id="{0CF2C46E-6012-4A39-99A6-690538076B7E}"/>
                </a:ext>
              </a:extLst>
            </p:cNvPr>
            <p:cNvGrpSpPr/>
            <p:nvPr/>
          </p:nvGrpSpPr>
          <p:grpSpPr>
            <a:xfrm>
              <a:off x="5767267" y="6544894"/>
              <a:ext cx="673182" cy="577515"/>
              <a:chOff x="5767267" y="192240"/>
              <a:chExt cx="673182" cy="577515"/>
            </a:xfrm>
          </p:grpSpPr>
          <p:sp>
            <p:nvSpPr>
              <p:cNvPr id="372" name="Rectángulo 371">
                <a:extLst>
                  <a:ext uri="{FF2B5EF4-FFF2-40B4-BE49-F238E27FC236}">
                    <a16:creationId xmlns:a16="http://schemas.microsoft.com/office/drawing/2014/main" id="{74DF0FA6-1AEF-4147-AFA3-19BD9607CD99}"/>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73" name="Rectángulo 372">
                <a:extLst>
                  <a:ext uri="{FF2B5EF4-FFF2-40B4-BE49-F238E27FC236}">
                    <a16:creationId xmlns:a16="http://schemas.microsoft.com/office/drawing/2014/main" id="{577ECE20-0F0B-4058-850D-3B53377204C4}"/>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74" name="Arco de bloque 373">
                <a:extLst>
                  <a:ext uri="{FF2B5EF4-FFF2-40B4-BE49-F238E27FC236}">
                    <a16:creationId xmlns:a16="http://schemas.microsoft.com/office/drawing/2014/main" id="{D164EA61-023D-4AA2-AEBD-FD710830278C}"/>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sp>
        <p:nvSpPr>
          <p:cNvPr id="98" name="CuadroTexto 97">
            <a:extLst>
              <a:ext uri="{FF2B5EF4-FFF2-40B4-BE49-F238E27FC236}">
                <a16:creationId xmlns:a16="http://schemas.microsoft.com/office/drawing/2014/main" id="{3151C0EE-9EF5-481A-B378-8E2005686DA9}"/>
              </a:ext>
            </a:extLst>
          </p:cNvPr>
          <p:cNvSpPr txBox="1"/>
          <p:nvPr/>
        </p:nvSpPr>
        <p:spPr>
          <a:xfrm>
            <a:off x="6652054" y="320577"/>
            <a:ext cx="5219104" cy="5878532"/>
          </a:xfrm>
          <a:prstGeom prst="rect">
            <a:avLst/>
          </a:prstGeom>
          <a:noFill/>
          <a:ln>
            <a:noFill/>
          </a:ln>
        </p:spPr>
        <p:txBody>
          <a:bodyPr wrap="square" rtlCol="0">
            <a:spAutoFit/>
          </a:bodyPr>
          <a:lstStyle/>
          <a:p>
            <a:pPr algn="ctr"/>
            <a:r>
              <a:rPr lang="es-419" sz="1600" b="1" dirty="0">
                <a:solidFill>
                  <a:srgbClr val="C00000"/>
                </a:solidFill>
                <a:latin typeface="Bahnschrift" panose="020B0502040204020203" pitchFamily="34" charset="0"/>
              </a:rPr>
              <a:t>MAPA DEL IDIOMA QUECHUA EN LA ACTUALIDAD</a:t>
            </a:r>
            <a:endParaRPr lang="es-419" sz="1600" dirty="0">
              <a:solidFill>
                <a:srgbClr val="C00000"/>
              </a:solidFill>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a:p>
            <a:pPr algn="just"/>
            <a:endParaRPr lang="es-419" dirty="0">
              <a:latin typeface="Bahnschrift" panose="020B0502040204020203" pitchFamily="34" charset="0"/>
            </a:endParaRPr>
          </a:p>
        </p:txBody>
      </p:sp>
      <p:sp>
        <p:nvSpPr>
          <p:cNvPr id="99" name="CuadroTexto 98">
            <a:extLst>
              <a:ext uri="{FF2B5EF4-FFF2-40B4-BE49-F238E27FC236}">
                <a16:creationId xmlns:a16="http://schemas.microsoft.com/office/drawing/2014/main" id="{81AE2582-BB5D-483D-A292-EC41A0B39B1A}"/>
              </a:ext>
            </a:extLst>
          </p:cNvPr>
          <p:cNvSpPr txBox="1"/>
          <p:nvPr/>
        </p:nvSpPr>
        <p:spPr>
          <a:xfrm>
            <a:off x="331595" y="320577"/>
            <a:ext cx="5219104" cy="3970318"/>
          </a:xfrm>
          <a:prstGeom prst="rect">
            <a:avLst/>
          </a:prstGeom>
          <a:noFill/>
          <a:ln>
            <a:noFill/>
          </a:ln>
        </p:spPr>
        <p:txBody>
          <a:bodyPr wrap="square" rtlCol="0">
            <a:spAutoFit/>
          </a:bodyPr>
          <a:lstStyle/>
          <a:p>
            <a:pPr algn="ctr"/>
            <a:r>
              <a:rPr lang="es-419" b="1" dirty="0">
                <a:solidFill>
                  <a:srgbClr val="C00000"/>
                </a:solidFill>
                <a:latin typeface="Bahnschrift" panose="020B0502040204020203" pitchFamily="34" charset="0"/>
              </a:rPr>
              <a:t>¿CUÁL ES EL ORIGEN DEL QUECHUA?</a:t>
            </a:r>
            <a:endParaRPr lang="es-419" dirty="0">
              <a:solidFill>
                <a:srgbClr val="C00000"/>
              </a:solidFill>
              <a:latin typeface="Bahnschrift" panose="020B0502040204020203" pitchFamily="34" charset="0"/>
            </a:endParaRPr>
          </a:p>
          <a:p>
            <a:pPr algn="just"/>
            <a:endParaRPr lang="es-419" dirty="0">
              <a:latin typeface="Bahnschrift" panose="020B0502040204020203" pitchFamily="34" charset="0"/>
            </a:endParaRPr>
          </a:p>
          <a:p>
            <a:pPr marL="285750" indent="-285750" algn="just">
              <a:buFont typeface="Wingdings" panose="05000000000000000000" pitchFamily="2" charset="2"/>
              <a:buChar char="ü"/>
            </a:pPr>
            <a:r>
              <a:rPr lang="es-419" dirty="0">
                <a:latin typeface="Bahnschrift" panose="020B0502040204020203" pitchFamily="34" charset="0"/>
              </a:rPr>
              <a:t>El ‘Runa </a:t>
            </a:r>
            <a:r>
              <a:rPr lang="es-419" dirty="0" err="1">
                <a:latin typeface="Bahnschrift" panose="020B0502040204020203" pitchFamily="34" charset="0"/>
              </a:rPr>
              <a:t>simi</a:t>
            </a:r>
            <a:r>
              <a:rPr lang="es-419" dirty="0">
                <a:latin typeface="Bahnschrift" panose="020B0502040204020203" pitchFamily="34" charset="0"/>
              </a:rPr>
              <a:t>’ o quechua nace en la costa central de la región Lima. Difundiéndose desde allí hacia Cusco y todo el Valle Sagrado de los incas, expandiéndose hacia el territorio sur-este junto al imperio de los incas. Los vencedores imponían su idioma como fuerza unificadora, surgiendo así la lengua de estado.</a:t>
            </a:r>
          </a:p>
          <a:p>
            <a:pPr marL="285750" indent="-285750" algn="just">
              <a:buFont typeface="Wingdings" panose="05000000000000000000" pitchFamily="2" charset="2"/>
              <a:buChar char="ü"/>
            </a:pPr>
            <a:r>
              <a:rPr lang="es-419" dirty="0">
                <a:latin typeface="Bahnschrift" panose="020B0502040204020203" pitchFamily="34" charset="0"/>
              </a:rPr>
              <a:t>El termino ‘Runa </a:t>
            </a:r>
            <a:r>
              <a:rPr lang="es-419" dirty="0" err="1">
                <a:latin typeface="Bahnschrift" panose="020B0502040204020203" pitchFamily="34" charset="0"/>
              </a:rPr>
              <a:t>simi</a:t>
            </a:r>
            <a:r>
              <a:rPr lang="es-419" dirty="0">
                <a:latin typeface="Bahnschrift" panose="020B0502040204020203" pitchFamily="34" charset="0"/>
              </a:rPr>
              <a:t>’, fue cambiado por “</a:t>
            </a:r>
            <a:r>
              <a:rPr lang="es-419" dirty="0" err="1">
                <a:latin typeface="Bahnschrift" panose="020B0502040204020203" pitchFamily="34" charset="0"/>
              </a:rPr>
              <a:t>Kichua</a:t>
            </a:r>
            <a:r>
              <a:rPr lang="es-419" dirty="0">
                <a:latin typeface="Bahnschrift" panose="020B0502040204020203" pitchFamily="34" charset="0"/>
              </a:rPr>
              <a:t>” o “Quechua”, en la obra “Arte y vocabulario de la lengua general del Perú llamada Quichua”, escrita por Fray Domingo de Santo Tomás en el siglo XVI.</a:t>
            </a:r>
          </a:p>
        </p:txBody>
      </p:sp>
      <p:pic>
        <p:nvPicPr>
          <p:cNvPr id="2050" name="Picture 2" descr="quechua idioma inca">
            <a:extLst>
              <a:ext uri="{FF2B5EF4-FFF2-40B4-BE49-F238E27FC236}">
                <a16:creationId xmlns:a16="http://schemas.microsoft.com/office/drawing/2014/main" id="{6FD3C997-445F-408F-AE2D-FCA5AE82C9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5224" y="4406719"/>
            <a:ext cx="3198055" cy="2130704"/>
          </a:xfrm>
          <a:prstGeom prst="rect">
            <a:avLst/>
          </a:prstGeom>
          <a:noFill/>
          <a:ln w="38100">
            <a:solidFill>
              <a:schemeClr val="accent2">
                <a:lumMod val="50000"/>
              </a:schemeClr>
            </a:solidFill>
          </a:ln>
          <a:extLst>
            <a:ext uri="{909E8E84-426E-40DD-AFC4-6F175D3DCCD1}">
              <a14:hiddenFill xmlns:a14="http://schemas.microsoft.com/office/drawing/2010/main">
                <a:solidFill>
                  <a:srgbClr val="FFFFFF"/>
                </a:solidFill>
              </a14:hiddenFill>
            </a:ext>
          </a:extLst>
        </p:spPr>
      </p:pic>
      <p:pic>
        <p:nvPicPr>
          <p:cNvPr id="2052" name="Picture 4" descr="Mapa del idioma quechua">
            <a:extLst>
              <a:ext uri="{FF2B5EF4-FFF2-40B4-BE49-F238E27FC236}">
                <a16:creationId xmlns:a16="http://schemas.microsoft.com/office/drawing/2014/main" id="{B287A78E-36A7-47CF-B1BC-70DB554376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94849" y="803062"/>
            <a:ext cx="3933513" cy="5721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06894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150FEF04-6D46-47E8-A518-78D6767E434E}"/>
              </a:ext>
            </a:extLst>
          </p:cNvPr>
          <p:cNvSpPr/>
          <p:nvPr/>
        </p:nvSpPr>
        <p:spPr>
          <a:xfrm>
            <a:off x="0" y="1"/>
            <a:ext cx="12192000" cy="6970426"/>
          </a:xfrm>
          <a:prstGeom prst="rect">
            <a:avLst/>
          </a:prstGeom>
          <a:blipFill>
            <a:blip r:embed="rId3"/>
            <a:tile tx="0" ty="0" sx="100000" sy="100000" flip="none" algn="tl"/>
          </a:blipFill>
          <a:ln>
            <a:solidFill>
              <a:schemeClr val="accent1">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419"/>
          </a:p>
        </p:txBody>
      </p:sp>
      <p:sp>
        <p:nvSpPr>
          <p:cNvPr id="6" name="Rectángulo 5">
            <a:extLst>
              <a:ext uri="{FF2B5EF4-FFF2-40B4-BE49-F238E27FC236}">
                <a16:creationId xmlns:a16="http://schemas.microsoft.com/office/drawing/2014/main" id="{B4CD5EFF-3491-4066-B678-FEAFEC6AE66B}"/>
              </a:ext>
            </a:extLst>
          </p:cNvPr>
          <p:cNvSpPr/>
          <p:nvPr/>
        </p:nvSpPr>
        <p:spPr>
          <a:xfrm>
            <a:off x="6096000" y="192505"/>
            <a:ext cx="5903496" cy="65772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97" name="Rectángulo 96">
            <a:extLst>
              <a:ext uri="{FF2B5EF4-FFF2-40B4-BE49-F238E27FC236}">
                <a16:creationId xmlns:a16="http://schemas.microsoft.com/office/drawing/2014/main" id="{93FF1FC0-90A9-4846-BFE5-5E505E2C2106}"/>
              </a:ext>
            </a:extLst>
          </p:cNvPr>
          <p:cNvSpPr/>
          <p:nvPr/>
        </p:nvSpPr>
        <p:spPr>
          <a:xfrm>
            <a:off x="192504" y="192505"/>
            <a:ext cx="5903496" cy="65772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nvGrpSpPr>
          <p:cNvPr id="375" name="Grupo 374">
            <a:extLst>
              <a:ext uri="{FF2B5EF4-FFF2-40B4-BE49-F238E27FC236}">
                <a16:creationId xmlns:a16="http://schemas.microsoft.com/office/drawing/2014/main" id="{37AADCAC-AD9D-40BF-A74A-DD103190D0D4}"/>
              </a:ext>
            </a:extLst>
          </p:cNvPr>
          <p:cNvGrpSpPr/>
          <p:nvPr/>
        </p:nvGrpSpPr>
        <p:grpSpPr>
          <a:xfrm>
            <a:off x="5767267" y="31820"/>
            <a:ext cx="673182" cy="6930169"/>
            <a:chOff x="5767267" y="192240"/>
            <a:chExt cx="673182" cy="6930169"/>
          </a:xfrm>
        </p:grpSpPr>
        <p:grpSp>
          <p:nvGrpSpPr>
            <p:cNvPr id="286" name="Grupo 285">
              <a:extLst>
                <a:ext uri="{FF2B5EF4-FFF2-40B4-BE49-F238E27FC236}">
                  <a16:creationId xmlns:a16="http://schemas.microsoft.com/office/drawing/2014/main" id="{B8FB5065-D282-40F4-A3DA-1024A3EB1CF8}"/>
                </a:ext>
              </a:extLst>
            </p:cNvPr>
            <p:cNvGrpSpPr/>
            <p:nvPr/>
          </p:nvGrpSpPr>
          <p:grpSpPr>
            <a:xfrm>
              <a:off x="5767267" y="192240"/>
              <a:ext cx="673182" cy="577515"/>
              <a:chOff x="5767267" y="192240"/>
              <a:chExt cx="673182" cy="577515"/>
            </a:xfrm>
          </p:grpSpPr>
          <p:sp>
            <p:nvSpPr>
              <p:cNvPr id="284" name="Rectángulo 283">
                <a:extLst>
                  <a:ext uri="{FF2B5EF4-FFF2-40B4-BE49-F238E27FC236}">
                    <a16:creationId xmlns:a16="http://schemas.microsoft.com/office/drawing/2014/main" id="{12B15083-1DB0-4710-A8D1-FFD843CA3547}"/>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85" name="Rectángulo 284">
                <a:extLst>
                  <a:ext uri="{FF2B5EF4-FFF2-40B4-BE49-F238E27FC236}">
                    <a16:creationId xmlns:a16="http://schemas.microsoft.com/office/drawing/2014/main" id="{D4C341BA-B9C1-4F70-ACE3-D9DCFB58FE6E}"/>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9" name="Arco de bloque 8">
                <a:extLst>
                  <a:ext uri="{FF2B5EF4-FFF2-40B4-BE49-F238E27FC236}">
                    <a16:creationId xmlns:a16="http://schemas.microsoft.com/office/drawing/2014/main" id="{359CE2BA-98C6-4E47-8572-EAE1313E910B}"/>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87" name="Grupo 286">
              <a:extLst>
                <a:ext uri="{FF2B5EF4-FFF2-40B4-BE49-F238E27FC236}">
                  <a16:creationId xmlns:a16="http://schemas.microsoft.com/office/drawing/2014/main" id="{B192416E-B13C-49F8-8E24-934D772C08D6}"/>
                </a:ext>
              </a:extLst>
            </p:cNvPr>
            <p:cNvGrpSpPr/>
            <p:nvPr/>
          </p:nvGrpSpPr>
          <p:grpSpPr>
            <a:xfrm>
              <a:off x="5767267" y="480997"/>
              <a:ext cx="673182" cy="577515"/>
              <a:chOff x="5767267" y="192240"/>
              <a:chExt cx="673182" cy="577515"/>
            </a:xfrm>
          </p:grpSpPr>
          <p:sp>
            <p:nvSpPr>
              <p:cNvPr id="288" name="Rectángulo 287">
                <a:extLst>
                  <a:ext uri="{FF2B5EF4-FFF2-40B4-BE49-F238E27FC236}">
                    <a16:creationId xmlns:a16="http://schemas.microsoft.com/office/drawing/2014/main" id="{1DAF6B64-C39C-48B3-B80E-C474AD4294DD}"/>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89" name="Rectángulo 288">
                <a:extLst>
                  <a:ext uri="{FF2B5EF4-FFF2-40B4-BE49-F238E27FC236}">
                    <a16:creationId xmlns:a16="http://schemas.microsoft.com/office/drawing/2014/main" id="{EE950F68-74CC-4CFC-9EC8-FE0F8B922146}"/>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0" name="Arco de bloque 289">
                <a:extLst>
                  <a:ext uri="{FF2B5EF4-FFF2-40B4-BE49-F238E27FC236}">
                    <a16:creationId xmlns:a16="http://schemas.microsoft.com/office/drawing/2014/main" id="{A97A29BE-A3F0-4188-A166-298C9E4E048C}"/>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91" name="Grupo 290">
              <a:extLst>
                <a:ext uri="{FF2B5EF4-FFF2-40B4-BE49-F238E27FC236}">
                  <a16:creationId xmlns:a16="http://schemas.microsoft.com/office/drawing/2014/main" id="{CA58C267-5657-4BA2-8CAA-0497A595DA07}"/>
                </a:ext>
              </a:extLst>
            </p:cNvPr>
            <p:cNvGrpSpPr/>
            <p:nvPr/>
          </p:nvGrpSpPr>
          <p:grpSpPr>
            <a:xfrm>
              <a:off x="5767267" y="769754"/>
              <a:ext cx="673182" cy="577515"/>
              <a:chOff x="5767267" y="192240"/>
              <a:chExt cx="673182" cy="577515"/>
            </a:xfrm>
          </p:grpSpPr>
          <p:sp>
            <p:nvSpPr>
              <p:cNvPr id="292" name="Rectángulo 291">
                <a:extLst>
                  <a:ext uri="{FF2B5EF4-FFF2-40B4-BE49-F238E27FC236}">
                    <a16:creationId xmlns:a16="http://schemas.microsoft.com/office/drawing/2014/main" id="{895EF78A-D073-4F76-AF84-50AA5A219938}"/>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3" name="Rectángulo 292">
                <a:extLst>
                  <a:ext uri="{FF2B5EF4-FFF2-40B4-BE49-F238E27FC236}">
                    <a16:creationId xmlns:a16="http://schemas.microsoft.com/office/drawing/2014/main" id="{77D8EF88-15C0-4E5B-94F5-020AA99F81D1}"/>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4" name="Arco de bloque 293">
                <a:extLst>
                  <a:ext uri="{FF2B5EF4-FFF2-40B4-BE49-F238E27FC236}">
                    <a16:creationId xmlns:a16="http://schemas.microsoft.com/office/drawing/2014/main" id="{482F74AD-5865-49B2-8785-30A4DF188A7A}"/>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95" name="Grupo 294">
              <a:extLst>
                <a:ext uri="{FF2B5EF4-FFF2-40B4-BE49-F238E27FC236}">
                  <a16:creationId xmlns:a16="http://schemas.microsoft.com/office/drawing/2014/main" id="{6CDE91B7-CDE4-4CDC-A364-71AFF340AE0B}"/>
                </a:ext>
              </a:extLst>
            </p:cNvPr>
            <p:cNvGrpSpPr/>
            <p:nvPr/>
          </p:nvGrpSpPr>
          <p:grpSpPr>
            <a:xfrm>
              <a:off x="5767267" y="1058511"/>
              <a:ext cx="673182" cy="577515"/>
              <a:chOff x="5767267" y="192240"/>
              <a:chExt cx="673182" cy="577515"/>
            </a:xfrm>
          </p:grpSpPr>
          <p:sp>
            <p:nvSpPr>
              <p:cNvPr id="296" name="Rectángulo 295">
                <a:extLst>
                  <a:ext uri="{FF2B5EF4-FFF2-40B4-BE49-F238E27FC236}">
                    <a16:creationId xmlns:a16="http://schemas.microsoft.com/office/drawing/2014/main" id="{38FEE269-AA40-4C27-BD05-592FDB01394F}"/>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7" name="Rectángulo 296">
                <a:extLst>
                  <a:ext uri="{FF2B5EF4-FFF2-40B4-BE49-F238E27FC236}">
                    <a16:creationId xmlns:a16="http://schemas.microsoft.com/office/drawing/2014/main" id="{EF4F4CE2-3982-45A2-BA32-DF60B28F2335}"/>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8" name="Arco de bloque 297">
                <a:extLst>
                  <a:ext uri="{FF2B5EF4-FFF2-40B4-BE49-F238E27FC236}">
                    <a16:creationId xmlns:a16="http://schemas.microsoft.com/office/drawing/2014/main" id="{D0B91367-7360-4D44-862C-54005238D40D}"/>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99" name="Grupo 298">
              <a:extLst>
                <a:ext uri="{FF2B5EF4-FFF2-40B4-BE49-F238E27FC236}">
                  <a16:creationId xmlns:a16="http://schemas.microsoft.com/office/drawing/2014/main" id="{24E20CBC-45CD-4266-AC71-F73BAA7A670F}"/>
                </a:ext>
              </a:extLst>
            </p:cNvPr>
            <p:cNvGrpSpPr/>
            <p:nvPr/>
          </p:nvGrpSpPr>
          <p:grpSpPr>
            <a:xfrm>
              <a:off x="5767267" y="1347268"/>
              <a:ext cx="673182" cy="577515"/>
              <a:chOff x="5767267" y="192240"/>
              <a:chExt cx="673182" cy="577515"/>
            </a:xfrm>
          </p:grpSpPr>
          <p:sp>
            <p:nvSpPr>
              <p:cNvPr id="300" name="Rectángulo 299">
                <a:extLst>
                  <a:ext uri="{FF2B5EF4-FFF2-40B4-BE49-F238E27FC236}">
                    <a16:creationId xmlns:a16="http://schemas.microsoft.com/office/drawing/2014/main" id="{940553D5-AFB4-48FB-93D3-1994E9A2D26B}"/>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1" name="Rectángulo 300">
                <a:extLst>
                  <a:ext uri="{FF2B5EF4-FFF2-40B4-BE49-F238E27FC236}">
                    <a16:creationId xmlns:a16="http://schemas.microsoft.com/office/drawing/2014/main" id="{4936C688-0368-489E-83CB-C26EAB8116EF}"/>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2" name="Arco de bloque 301">
                <a:extLst>
                  <a:ext uri="{FF2B5EF4-FFF2-40B4-BE49-F238E27FC236}">
                    <a16:creationId xmlns:a16="http://schemas.microsoft.com/office/drawing/2014/main" id="{0A4A3F4C-4EAE-45D6-B9F5-3AD30BC835D9}"/>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03" name="Grupo 302">
              <a:extLst>
                <a:ext uri="{FF2B5EF4-FFF2-40B4-BE49-F238E27FC236}">
                  <a16:creationId xmlns:a16="http://schemas.microsoft.com/office/drawing/2014/main" id="{8AB59142-7BED-4F5A-88AB-5F917DB59A99}"/>
                </a:ext>
              </a:extLst>
            </p:cNvPr>
            <p:cNvGrpSpPr/>
            <p:nvPr/>
          </p:nvGrpSpPr>
          <p:grpSpPr>
            <a:xfrm>
              <a:off x="5767267" y="1636025"/>
              <a:ext cx="673182" cy="577515"/>
              <a:chOff x="5767267" y="192240"/>
              <a:chExt cx="673182" cy="577515"/>
            </a:xfrm>
          </p:grpSpPr>
          <p:sp>
            <p:nvSpPr>
              <p:cNvPr id="304" name="Rectángulo 303">
                <a:extLst>
                  <a:ext uri="{FF2B5EF4-FFF2-40B4-BE49-F238E27FC236}">
                    <a16:creationId xmlns:a16="http://schemas.microsoft.com/office/drawing/2014/main" id="{67DCDB2F-6295-4226-B67B-AD9545B752C4}"/>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5" name="Rectángulo 304">
                <a:extLst>
                  <a:ext uri="{FF2B5EF4-FFF2-40B4-BE49-F238E27FC236}">
                    <a16:creationId xmlns:a16="http://schemas.microsoft.com/office/drawing/2014/main" id="{5DD4D22C-5055-419D-941A-471E78B96A51}"/>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6" name="Arco de bloque 305">
                <a:extLst>
                  <a:ext uri="{FF2B5EF4-FFF2-40B4-BE49-F238E27FC236}">
                    <a16:creationId xmlns:a16="http://schemas.microsoft.com/office/drawing/2014/main" id="{8A67A01B-D959-4208-87FB-202BB61C5B1C}"/>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07" name="Grupo 306">
              <a:extLst>
                <a:ext uri="{FF2B5EF4-FFF2-40B4-BE49-F238E27FC236}">
                  <a16:creationId xmlns:a16="http://schemas.microsoft.com/office/drawing/2014/main" id="{9228292B-797E-4396-8079-2047E2376AFE}"/>
                </a:ext>
              </a:extLst>
            </p:cNvPr>
            <p:cNvGrpSpPr/>
            <p:nvPr/>
          </p:nvGrpSpPr>
          <p:grpSpPr>
            <a:xfrm>
              <a:off x="5767267" y="1924782"/>
              <a:ext cx="673182" cy="577515"/>
              <a:chOff x="5767267" y="192240"/>
              <a:chExt cx="673182" cy="577515"/>
            </a:xfrm>
          </p:grpSpPr>
          <p:sp>
            <p:nvSpPr>
              <p:cNvPr id="308" name="Rectángulo 307">
                <a:extLst>
                  <a:ext uri="{FF2B5EF4-FFF2-40B4-BE49-F238E27FC236}">
                    <a16:creationId xmlns:a16="http://schemas.microsoft.com/office/drawing/2014/main" id="{2238582E-125D-4F5C-8EF1-5C08FEB62EEF}"/>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9" name="Rectángulo 308">
                <a:extLst>
                  <a:ext uri="{FF2B5EF4-FFF2-40B4-BE49-F238E27FC236}">
                    <a16:creationId xmlns:a16="http://schemas.microsoft.com/office/drawing/2014/main" id="{DFDFBFEE-74E0-498A-82D5-29A5B98D10EC}"/>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0" name="Arco de bloque 309">
                <a:extLst>
                  <a:ext uri="{FF2B5EF4-FFF2-40B4-BE49-F238E27FC236}">
                    <a16:creationId xmlns:a16="http://schemas.microsoft.com/office/drawing/2014/main" id="{018D3A9F-F427-401B-8676-B767E7EBF653}"/>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11" name="Grupo 310">
              <a:extLst>
                <a:ext uri="{FF2B5EF4-FFF2-40B4-BE49-F238E27FC236}">
                  <a16:creationId xmlns:a16="http://schemas.microsoft.com/office/drawing/2014/main" id="{9CDD788C-F59D-429C-BA97-40A03B6B2DB4}"/>
                </a:ext>
              </a:extLst>
            </p:cNvPr>
            <p:cNvGrpSpPr/>
            <p:nvPr/>
          </p:nvGrpSpPr>
          <p:grpSpPr>
            <a:xfrm>
              <a:off x="5767267" y="2213539"/>
              <a:ext cx="673182" cy="577515"/>
              <a:chOff x="5767267" y="192240"/>
              <a:chExt cx="673182" cy="577515"/>
            </a:xfrm>
          </p:grpSpPr>
          <p:sp>
            <p:nvSpPr>
              <p:cNvPr id="312" name="Rectángulo 311">
                <a:extLst>
                  <a:ext uri="{FF2B5EF4-FFF2-40B4-BE49-F238E27FC236}">
                    <a16:creationId xmlns:a16="http://schemas.microsoft.com/office/drawing/2014/main" id="{353C3066-C490-4510-BBDC-91EABBC838E3}"/>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3" name="Rectángulo 312">
                <a:extLst>
                  <a:ext uri="{FF2B5EF4-FFF2-40B4-BE49-F238E27FC236}">
                    <a16:creationId xmlns:a16="http://schemas.microsoft.com/office/drawing/2014/main" id="{36A40364-6E1A-4317-9FAA-97BCA7C9CC1F}"/>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4" name="Arco de bloque 313">
                <a:extLst>
                  <a:ext uri="{FF2B5EF4-FFF2-40B4-BE49-F238E27FC236}">
                    <a16:creationId xmlns:a16="http://schemas.microsoft.com/office/drawing/2014/main" id="{5782629E-0647-4237-B234-C6C63790B2DF}"/>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15" name="Grupo 314">
              <a:extLst>
                <a:ext uri="{FF2B5EF4-FFF2-40B4-BE49-F238E27FC236}">
                  <a16:creationId xmlns:a16="http://schemas.microsoft.com/office/drawing/2014/main" id="{859B67A9-D18A-4BF4-9FD9-A090669446BE}"/>
                </a:ext>
              </a:extLst>
            </p:cNvPr>
            <p:cNvGrpSpPr/>
            <p:nvPr/>
          </p:nvGrpSpPr>
          <p:grpSpPr>
            <a:xfrm>
              <a:off x="5767267" y="2502296"/>
              <a:ext cx="673182" cy="577515"/>
              <a:chOff x="5767267" y="192240"/>
              <a:chExt cx="673182" cy="577515"/>
            </a:xfrm>
          </p:grpSpPr>
          <p:sp>
            <p:nvSpPr>
              <p:cNvPr id="316" name="Rectángulo 315">
                <a:extLst>
                  <a:ext uri="{FF2B5EF4-FFF2-40B4-BE49-F238E27FC236}">
                    <a16:creationId xmlns:a16="http://schemas.microsoft.com/office/drawing/2014/main" id="{DAC41CCD-AFFB-403C-A8EE-88ADB28250B6}"/>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7" name="Rectángulo 316">
                <a:extLst>
                  <a:ext uri="{FF2B5EF4-FFF2-40B4-BE49-F238E27FC236}">
                    <a16:creationId xmlns:a16="http://schemas.microsoft.com/office/drawing/2014/main" id="{41D06EBC-76ED-4FA0-8303-CC6FD619B4C5}"/>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8" name="Arco de bloque 317">
                <a:extLst>
                  <a:ext uri="{FF2B5EF4-FFF2-40B4-BE49-F238E27FC236}">
                    <a16:creationId xmlns:a16="http://schemas.microsoft.com/office/drawing/2014/main" id="{EB9703F5-E97D-49B2-8209-A17E48968DF0}"/>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19" name="Grupo 318">
              <a:extLst>
                <a:ext uri="{FF2B5EF4-FFF2-40B4-BE49-F238E27FC236}">
                  <a16:creationId xmlns:a16="http://schemas.microsoft.com/office/drawing/2014/main" id="{67E19E99-D979-4B65-A1B9-8E5094588CB3}"/>
                </a:ext>
              </a:extLst>
            </p:cNvPr>
            <p:cNvGrpSpPr/>
            <p:nvPr/>
          </p:nvGrpSpPr>
          <p:grpSpPr>
            <a:xfrm>
              <a:off x="5767267" y="2791053"/>
              <a:ext cx="673182" cy="577515"/>
              <a:chOff x="5767267" y="192240"/>
              <a:chExt cx="673182" cy="577515"/>
            </a:xfrm>
          </p:grpSpPr>
          <p:sp>
            <p:nvSpPr>
              <p:cNvPr id="320" name="Rectángulo 319">
                <a:extLst>
                  <a:ext uri="{FF2B5EF4-FFF2-40B4-BE49-F238E27FC236}">
                    <a16:creationId xmlns:a16="http://schemas.microsoft.com/office/drawing/2014/main" id="{6F8B501A-5677-4B51-810B-E3CFB3BD0ECD}"/>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1" name="Rectángulo 320">
                <a:extLst>
                  <a:ext uri="{FF2B5EF4-FFF2-40B4-BE49-F238E27FC236}">
                    <a16:creationId xmlns:a16="http://schemas.microsoft.com/office/drawing/2014/main" id="{5E73001F-24DC-424C-A0BA-0B96D2EC6388}"/>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2" name="Arco de bloque 321">
                <a:extLst>
                  <a:ext uri="{FF2B5EF4-FFF2-40B4-BE49-F238E27FC236}">
                    <a16:creationId xmlns:a16="http://schemas.microsoft.com/office/drawing/2014/main" id="{C2D62D74-6888-4A4D-A9A3-990C068C8471}"/>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23" name="Grupo 322">
              <a:extLst>
                <a:ext uri="{FF2B5EF4-FFF2-40B4-BE49-F238E27FC236}">
                  <a16:creationId xmlns:a16="http://schemas.microsoft.com/office/drawing/2014/main" id="{53C47807-6DA1-4605-8B7F-5C83CEFC70F4}"/>
                </a:ext>
              </a:extLst>
            </p:cNvPr>
            <p:cNvGrpSpPr/>
            <p:nvPr/>
          </p:nvGrpSpPr>
          <p:grpSpPr>
            <a:xfrm>
              <a:off x="5767267" y="3079810"/>
              <a:ext cx="673182" cy="577515"/>
              <a:chOff x="5767267" y="192240"/>
              <a:chExt cx="673182" cy="577515"/>
            </a:xfrm>
          </p:grpSpPr>
          <p:sp>
            <p:nvSpPr>
              <p:cNvPr id="324" name="Rectángulo 323">
                <a:extLst>
                  <a:ext uri="{FF2B5EF4-FFF2-40B4-BE49-F238E27FC236}">
                    <a16:creationId xmlns:a16="http://schemas.microsoft.com/office/drawing/2014/main" id="{051EB5D8-4542-4DC3-8042-FDF27DE9D2FA}"/>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5" name="Rectángulo 324">
                <a:extLst>
                  <a:ext uri="{FF2B5EF4-FFF2-40B4-BE49-F238E27FC236}">
                    <a16:creationId xmlns:a16="http://schemas.microsoft.com/office/drawing/2014/main" id="{8F444154-800C-4D9E-B8AA-808295A14C81}"/>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6" name="Arco de bloque 325">
                <a:extLst>
                  <a:ext uri="{FF2B5EF4-FFF2-40B4-BE49-F238E27FC236}">
                    <a16:creationId xmlns:a16="http://schemas.microsoft.com/office/drawing/2014/main" id="{1A4EB0E5-3236-4707-BDD1-EF6AE1D0E612}"/>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27" name="Grupo 326">
              <a:extLst>
                <a:ext uri="{FF2B5EF4-FFF2-40B4-BE49-F238E27FC236}">
                  <a16:creationId xmlns:a16="http://schemas.microsoft.com/office/drawing/2014/main" id="{2EFCC434-BDF8-4776-B41B-57FC344EDB1D}"/>
                </a:ext>
              </a:extLst>
            </p:cNvPr>
            <p:cNvGrpSpPr/>
            <p:nvPr/>
          </p:nvGrpSpPr>
          <p:grpSpPr>
            <a:xfrm>
              <a:off x="5767267" y="3368567"/>
              <a:ext cx="673182" cy="577515"/>
              <a:chOff x="5767267" y="192240"/>
              <a:chExt cx="673182" cy="577515"/>
            </a:xfrm>
          </p:grpSpPr>
          <p:sp>
            <p:nvSpPr>
              <p:cNvPr id="328" name="Rectángulo 327">
                <a:extLst>
                  <a:ext uri="{FF2B5EF4-FFF2-40B4-BE49-F238E27FC236}">
                    <a16:creationId xmlns:a16="http://schemas.microsoft.com/office/drawing/2014/main" id="{D170BF5B-8967-466A-BA26-C5491725B32E}"/>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9" name="Rectángulo 328">
                <a:extLst>
                  <a:ext uri="{FF2B5EF4-FFF2-40B4-BE49-F238E27FC236}">
                    <a16:creationId xmlns:a16="http://schemas.microsoft.com/office/drawing/2014/main" id="{32D55F09-1D35-4D87-BAC5-BF1A9A03F6CE}"/>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0" name="Arco de bloque 329">
                <a:extLst>
                  <a:ext uri="{FF2B5EF4-FFF2-40B4-BE49-F238E27FC236}">
                    <a16:creationId xmlns:a16="http://schemas.microsoft.com/office/drawing/2014/main" id="{06E28B04-A513-478E-A0F1-05A62865439A}"/>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31" name="Grupo 330">
              <a:extLst>
                <a:ext uri="{FF2B5EF4-FFF2-40B4-BE49-F238E27FC236}">
                  <a16:creationId xmlns:a16="http://schemas.microsoft.com/office/drawing/2014/main" id="{E7785F9C-8CA7-4F89-8338-F2E2DF8D552A}"/>
                </a:ext>
              </a:extLst>
            </p:cNvPr>
            <p:cNvGrpSpPr/>
            <p:nvPr/>
          </p:nvGrpSpPr>
          <p:grpSpPr>
            <a:xfrm>
              <a:off x="5767267" y="3657324"/>
              <a:ext cx="673182" cy="577515"/>
              <a:chOff x="5767267" y="192240"/>
              <a:chExt cx="673182" cy="577515"/>
            </a:xfrm>
          </p:grpSpPr>
          <p:sp>
            <p:nvSpPr>
              <p:cNvPr id="332" name="Rectángulo 331">
                <a:extLst>
                  <a:ext uri="{FF2B5EF4-FFF2-40B4-BE49-F238E27FC236}">
                    <a16:creationId xmlns:a16="http://schemas.microsoft.com/office/drawing/2014/main" id="{C174E5B0-5978-449B-9D55-3D1126038C5B}"/>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3" name="Rectángulo 332">
                <a:extLst>
                  <a:ext uri="{FF2B5EF4-FFF2-40B4-BE49-F238E27FC236}">
                    <a16:creationId xmlns:a16="http://schemas.microsoft.com/office/drawing/2014/main" id="{75AC5A5B-D157-42E9-8055-92B15D605094}"/>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4" name="Arco de bloque 333">
                <a:extLst>
                  <a:ext uri="{FF2B5EF4-FFF2-40B4-BE49-F238E27FC236}">
                    <a16:creationId xmlns:a16="http://schemas.microsoft.com/office/drawing/2014/main" id="{B4C45B6F-6CD9-4312-9AEA-34CB603FF6AF}"/>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35" name="Grupo 334">
              <a:extLst>
                <a:ext uri="{FF2B5EF4-FFF2-40B4-BE49-F238E27FC236}">
                  <a16:creationId xmlns:a16="http://schemas.microsoft.com/office/drawing/2014/main" id="{A97CA7E6-A890-4E95-80D8-F01BF40522FB}"/>
                </a:ext>
              </a:extLst>
            </p:cNvPr>
            <p:cNvGrpSpPr/>
            <p:nvPr/>
          </p:nvGrpSpPr>
          <p:grpSpPr>
            <a:xfrm>
              <a:off x="5767267" y="3946081"/>
              <a:ext cx="673182" cy="577515"/>
              <a:chOff x="5767267" y="192240"/>
              <a:chExt cx="673182" cy="577515"/>
            </a:xfrm>
          </p:grpSpPr>
          <p:sp>
            <p:nvSpPr>
              <p:cNvPr id="336" name="Rectángulo 335">
                <a:extLst>
                  <a:ext uri="{FF2B5EF4-FFF2-40B4-BE49-F238E27FC236}">
                    <a16:creationId xmlns:a16="http://schemas.microsoft.com/office/drawing/2014/main" id="{94730D4F-9B09-4B8A-8A44-5C2CBF3A2C1E}"/>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7" name="Rectángulo 336">
                <a:extLst>
                  <a:ext uri="{FF2B5EF4-FFF2-40B4-BE49-F238E27FC236}">
                    <a16:creationId xmlns:a16="http://schemas.microsoft.com/office/drawing/2014/main" id="{F9D23B54-5EBE-4849-8638-EF15D2F8C3FE}"/>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8" name="Arco de bloque 337">
                <a:extLst>
                  <a:ext uri="{FF2B5EF4-FFF2-40B4-BE49-F238E27FC236}">
                    <a16:creationId xmlns:a16="http://schemas.microsoft.com/office/drawing/2014/main" id="{4ECC908B-024D-4BA5-9B63-61EFE64C335E}"/>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39" name="Grupo 338">
              <a:extLst>
                <a:ext uri="{FF2B5EF4-FFF2-40B4-BE49-F238E27FC236}">
                  <a16:creationId xmlns:a16="http://schemas.microsoft.com/office/drawing/2014/main" id="{A248CBEF-DD21-4EAB-A013-EFD2F4C1FF31}"/>
                </a:ext>
              </a:extLst>
            </p:cNvPr>
            <p:cNvGrpSpPr/>
            <p:nvPr/>
          </p:nvGrpSpPr>
          <p:grpSpPr>
            <a:xfrm>
              <a:off x="5767267" y="4234838"/>
              <a:ext cx="673182" cy="577515"/>
              <a:chOff x="5767267" y="192240"/>
              <a:chExt cx="673182" cy="577515"/>
            </a:xfrm>
          </p:grpSpPr>
          <p:sp>
            <p:nvSpPr>
              <p:cNvPr id="340" name="Rectángulo 339">
                <a:extLst>
                  <a:ext uri="{FF2B5EF4-FFF2-40B4-BE49-F238E27FC236}">
                    <a16:creationId xmlns:a16="http://schemas.microsoft.com/office/drawing/2014/main" id="{36B2E55D-39A9-4285-B0D1-A0337F5BB014}"/>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1" name="Rectángulo 340">
                <a:extLst>
                  <a:ext uri="{FF2B5EF4-FFF2-40B4-BE49-F238E27FC236}">
                    <a16:creationId xmlns:a16="http://schemas.microsoft.com/office/drawing/2014/main" id="{1D77C66D-B5F8-4DB5-ACC7-826FD6F0DFDD}"/>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2" name="Arco de bloque 341">
                <a:extLst>
                  <a:ext uri="{FF2B5EF4-FFF2-40B4-BE49-F238E27FC236}">
                    <a16:creationId xmlns:a16="http://schemas.microsoft.com/office/drawing/2014/main" id="{7BD05FAF-0321-4D7B-8BE3-0096E0B14FBD}"/>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43" name="Grupo 342">
              <a:extLst>
                <a:ext uri="{FF2B5EF4-FFF2-40B4-BE49-F238E27FC236}">
                  <a16:creationId xmlns:a16="http://schemas.microsoft.com/office/drawing/2014/main" id="{03034663-4D59-4B51-909B-9D4A8AB043EE}"/>
                </a:ext>
              </a:extLst>
            </p:cNvPr>
            <p:cNvGrpSpPr/>
            <p:nvPr/>
          </p:nvGrpSpPr>
          <p:grpSpPr>
            <a:xfrm>
              <a:off x="5767267" y="4523595"/>
              <a:ext cx="673182" cy="577515"/>
              <a:chOff x="5767267" y="192240"/>
              <a:chExt cx="673182" cy="577515"/>
            </a:xfrm>
          </p:grpSpPr>
          <p:sp>
            <p:nvSpPr>
              <p:cNvPr id="344" name="Rectángulo 343">
                <a:extLst>
                  <a:ext uri="{FF2B5EF4-FFF2-40B4-BE49-F238E27FC236}">
                    <a16:creationId xmlns:a16="http://schemas.microsoft.com/office/drawing/2014/main" id="{4F73EEF7-0708-47DA-AD64-4F34709F695A}"/>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5" name="Rectángulo 344">
                <a:extLst>
                  <a:ext uri="{FF2B5EF4-FFF2-40B4-BE49-F238E27FC236}">
                    <a16:creationId xmlns:a16="http://schemas.microsoft.com/office/drawing/2014/main" id="{B4A3A319-BA11-4F13-85B7-7ADEA2FA66C7}"/>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6" name="Arco de bloque 345">
                <a:extLst>
                  <a:ext uri="{FF2B5EF4-FFF2-40B4-BE49-F238E27FC236}">
                    <a16:creationId xmlns:a16="http://schemas.microsoft.com/office/drawing/2014/main" id="{35D5DAF3-4461-479E-8EAC-BE8C478915E5}"/>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47" name="Grupo 346">
              <a:extLst>
                <a:ext uri="{FF2B5EF4-FFF2-40B4-BE49-F238E27FC236}">
                  <a16:creationId xmlns:a16="http://schemas.microsoft.com/office/drawing/2014/main" id="{735F2445-ED0A-405B-BB5E-CAA8552449D4}"/>
                </a:ext>
              </a:extLst>
            </p:cNvPr>
            <p:cNvGrpSpPr/>
            <p:nvPr/>
          </p:nvGrpSpPr>
          <p:grpSpPr>
            <a:xfrm>
              <a:off x="5767267" y="4812352"/>
              <a:ext cx="673182" cy="577515"/>
              <a:chOff x="5767267" y="192240"/>
              <a:chExt cx="673182" cy="577515"/>
            </a:xfrm>
          </p:grpSpPr>
          <p:sp>
            <p:nvSpPr>
              <p:cNvPr id="348" name="Rectángulo 347">
                <a:extLst>
                  <a:ext uri="{FF2B5EF4-FFF2-40B4-BE49-F238E27FC236}">
                    <a16:creationId xmlns:a16="http://schemas.microsoft.com/office/drawing/2014/main" id="{EC6C8803-E749-42B9-A2F5-03D57F2D695C}"/>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9" name="Rectángulo 348">
                <a:extLst>
                  <a:ext uri="{FF2B5EF4-FFF2-40B4-BE49-F238E27FC236}">
                    <a16:creationId xmlns:a16="http://schemas.microsoft.com/office/drawing/2014/main" id="{7C11E67B-848D-4487-B862-6FA0BF85458F}"/>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0" name="Arco de bloque 349">
                <a:extLst>
                  <a:ext uri="{FF2B5EF4-FFF2-40B4-BE49-F238E27FC236}">
                    <a16:creationId xmlns:a16="http://schemas.microsoft.com/office/drawing/2014/main" id="{6F986936-23A2-4E67-BEFA-707DF2E2BE48}"/>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51" name="Grupo 350">
              <a:extLst>
                <a:ext uri="{FF2B5EF4-FFF2-40B4-BE49-F238E27FC236}">
                  <a16:creationId xmlns:a16="http://schemas.microsoft.com/office/drawing/2014/main" id="{5F03D820-05F6-4534-A91D-4C0A35EDDFC3}"/>
                </a:ext>
              </a:extLst>
            </p:cNvPr>
            <p:cNvGrpSpPr/>
            <p:nvPr/>
          </p:nvGrpSpPr>
          <p:grpSpPr>
            <a:xfrm>
              <a:off x="5767267" y="5101109"/>
              <a:ext cx="673182" cy="577515"/>
              <a:chOff x="5767267" y="192240"/>
              <a:chExt cx="673182" cy="577515"/>
            </a:xfrm>
          </p:grpSpPr>
          <p:sp>
            <p:nvSpPr>
              <p:cNvPr id="352" name="Rectángulo 351">
                <a:extLst>
                  <a:ext uri="{FF2B5EF4-FFF2-40B4-BE49-F238E27FC236}">
                    <a16:creationId xmlns:a16="http://schemas.microsoft.com/office/drawing/2014/main" id="{DBB56FAF-D678-45FB-B541-52FCEC5E3225}"/>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3" name="Rectángulo 352">
                <a:extLst>
                  <a:ext uri="{FF2B5EF4-FFF2-40B4-BE49-F238E27FC236}">
                    <a16:creationId xmlns:a16="http://schemas.microsoft.com/office/drawing/2014/main" id="{74E932B6-4A3C-49D8-8C45-72E67C8371D8}"/>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4" name="Arco de bloque 353">
                <a:extLst>
                  <a:ext uri="{FF2B5EF4-FFF2-40B4-BE49-F238E27FC236}">
                    <a16:creationId xmlns:a16="http://schemas.microsoft.com/office/drawing/2014/main" id="{7CF32CBD-BEA2-41C8-ABB1-52F0BC8D1CB7}"/>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55" name="Grupo 354">
              <a:extLst>
                <a:ext uri="{FF2B5EF4-FFF2-40B4-BE49-F238E27FC236}">
                  <a16:creationId xmlns:a16="http://schemas.microsoft.com/office/drawing/2014/main" id="{DC7BE1E9-9ADC-44F8-B5AD-F2E94055B463}"/>
                </a:ext>
              </a:extLst>
            </p:cNvPr>
            <p:cNvGrpSpPr/>
            <p:nvPr/>
          </p:nvGrpSpPr>
          <p:grpSpPr>
            <a:xfrm>
              <a:off x="5767267" y="5389866"/>
              <a:ext cx="673182" cy="577515"/>
              <a:chOff x="5767267" y="192240"/>
              <a:chExt cx="673182" cy="577515"/>
            </a:xfrm>
          </p:grpSpPr>
          <p:sp>
            <p:nvSpPr>
              <p:cNvPr id="356" name="Rectángulo 355">
                <a:extLst>
                  <a:ext uri="{FF2B5EF4-FFF2-40B4-BE49-F238E27FC236}">
                    <a16:creationId xmlns:a16="http://schemas.microsoft.com/office/drawing/2014/main" id="{ADF9ADE4-85A2-493F-9132-382A3802DB51}"/>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7" name="Rectángulo 356">
                <a:extLst>
                  <a:ext uri="{FF2B5EF4-FFF2-40B4-BE49-F238E27FC236}">
                    <a16:creationId xmlns:a16="http://schemas.microsoft.com/office/drawing/2014/main" id="{826D5EE8-8F6E-4BAD-948C-4A274847B0C2}"/>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8" name="Arco de bloque 357">
                <a:extLst>
                  <a:ext uri="{FF2B5EF4-FFF2-40B4-BE49-F238E27FC236}">
                    <a16:creationId xmlns:a16="http://schemas.microsoft.com/office/drawing/2014/main" id="{AE2DA8C5-A62F-4A2D-A125-C46508434DF4}"/>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59" name="Grupo 358">
              <a:extLst>
                <a:ext uri="{FF2B5EF4-FFF2-40B4-BE49-F238E27FC236}">
                  <a16:creationId xmlns:a16="http://schemas.microsoft.com/office/drawing/2014/main" id="{295E807B-D324-4487-95A3-E8500EB3F129}"/>
                </a:ext>
              </a:extLst>
            </p:cNvPr>
            <p:cNvGrpSpPr/>
            <p:nvPr/>
          </p:nvGrpSpPr>
          <p:grpSpPr>
            <a:xfrm>
              <a:off x="5767267" y="5678623"/>
              <a:ext cx="673182" cy="577515"/>
              <a:chOff x="5767267" y="192240"/>
              <a:chExt cx="673182" cy="577515"/>
            </a:xfrm>
          </p:grpSpPr>
          <p:sp>
            <p:nvSpPr>
              <p:cNvPr id="360" name="Rectángulo 359">
                <a:extLst>
                  <a:ext uri="{FF2B5EF4-FFF2-40B4-BE49-F238E27FC236}">
                    <a16:creationId xmlns:a16="http://schemas.microsoft.com/office/drawing/2014/main" id="{9CE12D7D-2D60-45B8-A620-13BCAF615369}"/>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1" name="Rectángulo 360">
                <a:extLst>
                  <a:ext uri="{FF2B5EF4-FFF2-40B4-BE49-F238E27FC236}">
                    <a16:creationId xmlns:a16="http://schemas.microsoft.com/office/drawing/2014/main" id="{24256BB0-962C-44BE-A451-77178D64BB37}"/>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2" name="Arco de bloque 361">
                <a:extLst>
                  <a:ext uri="{FF2B5EF4-FFF2-40B4-BE49-F238E27FC236}">
                    <a16:creationId xmlns:a16="http://schemas.microsoft.com/office/drawing/2014/main" id="{81939765-528F-4EE2-89C7-9926401D4A31}"/>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63" name="Grupo 362">
              <a:extLst>
                <a:ext uri="{FF2B5EF4-FFF2-40B4-BE49-F238E27FC236}">
                  <a16:creationId xmlns:a16="http://schemas.microsoft.com/office/drawing/2014/main" id="{8F273EB1-9916-402E-A357-D17DCF43ECAC}"/>
                </a:ext>
              </a:extLst>
            </p:cNvPr>
            <p:cNvGrpSpPr/>
            <p:nvPr/>
          </p:nvGrpSpPr>
          <p:grpSpPr>
            <a:xfrm>
              <a:off x="5767267" y="5967380"/>
              <a:ext cx="673182" cy="577515"/>
              <a:chOff x="5767267" y="192240"/>
              <a:chExt cx="673182" cy="577515"/>
            </a:xfrm>
          </p:grpSpPr>
          <p:sp>
            <p:nvSpPr>
              <p:cNvPr id="364" name="Rectángulo 363">
                <a:extLst>
                  <a:ext uri="{FF2B5EF4-FFF2-40B4-BE49-F238E27FC236}">
                    <a16:creationId xmlns:a16="http://schemas.microsoft.com/office/drawing/2014/main" id="{418835F1-2A46-47B2-94E6-48AC685FA9B2}"/>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5" name="Rectángulo 364">
                <a:extLst>
                  <a:ext uri="{FF2B5EF4-FFF2-40B4-BE49-F238E27FC236}">
                    <a16:creationId xmlns:a16="http://schemas.microsoft.com/office/drawing/2014/main" id="{669313C0-8617-4A97-BC3D-E4B46074E123}"/>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6" name="Arco de bloque 365">
                <a:extLst>
                  <a:ext uri="{FF2B5EF4-FFF2-40B4-BE49-F238E27FC236}">
                    <a16:creationId xmlns:a16="http://schemas.microsoft.com/office/drawing/2014/main" id="{1354CC65-D2E9-4328-A836-56B9D72E7BE5}"/>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67" name="Grupo 366">
              <a:extLst>
                <a:ext uri="{FF2B5EF4-FFF2-40B4-BE49-F238E27FC236}">
                  <a16:creationId xmlns:a16="http://schemas.microsoft.com/office/drawing/2014/main" id="{8A3675BB-54B8-4CAA-B935-B23B5B317185}"/>
                </a:ext>
              </a:extLst>
            </p:cNvPr>
            <p:cNvGrpSpPr/>
            <p:nvPr/>
          </p:nvGrpSpPr>
          <p:grpSpPr>
            <a:xfrm>
              <a:off x="5767267" y="6256137"/>
              <a:ext cx="673182" cy="577515"/>
              <a:chOff x="5767267" y="192240"/>
              <a:chExt cx="673182" cy="577515"/>
            </a:xfrm>
          </p:grpSpPr>
          <p:sp>
            <p:nvSpPr>
              <p:cNvPr id="368" name="Rectángulo 367">
                <a:extLst>
                  <a:ext uri="{FF2B5EF4-FFF2-40B4-BE49-F238E27FC236}">
                    <a16:creationId xmlns:a16="http://schemas.microsoft.com/office/drawing/2014/main" id="{23724135-42B9-46AA-8158-A398FB9F38F2}"/>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9" name="Rectángulo 368">
                <a:extLst>
                  <a:ext uri="{FF2B5EF4-FFF2-40B4-BE49-F238E27FC236}">
                    <a16:creationId xmlns:a16="http://schemas.microsoft.com/office/drawing/2014/main" id="{41EB66BD-EB54-4B87-8E48-35E719BA9F82}"/>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70" name="Arco de bloque 369">
                <a:extLst>
                  <a:ext uri="{FF2B5EF4-FFF2-40B4-BE49-F238E27FC236}">
                    <a16:creationId xmlns:a16="http://schemas.microsoft.com/office/drawing/2014/main" id="{188D06FF-B4ED-4030-87CE-7CBD88DF1EE2}"/>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71" name="Grupo 370">
              <a:extLst>
                <a:ext uri="{FF2B5EF4-FFF2-40B4-BE49-F238E27FC236}">
                  <a16:creationId xmlns:a16="http://schemas.microsoft.com/office/drawing/2014/main" id="{0CF2C46E-6012-4A39-99A6-690538076B7E}"/>
                </a:ext>
              </a:extLst>
            </p:cNvPr>
            <p:cNvGrpSpPr/>
            <p:nvPr/>
          </p:nvGrpSpPr>
          <p:grpSpPr>
            <a:xfrm>
              <a:off x="5767267" y="6544894"/>
              <a:ext cx="673182" cy="577515"/>
              <a:chOff x="5767267" y="192240"/>
              <a:chExt cx="673182" cy="577515"/>
            </a:xfrm>
          </p:grpSpPr>
          <p:sp>
            <p:nvSpPr>
              <p:cNvPr id="372" name="Rectángulo 371">
                <a:extLst>
                  <a:ext uri="{FF2B5EF4-FFF2-40B4-BE49-F238E27FC236}">
                    <a16:creationId xmlns:a16="http://schemas.microsoft.com/office/drawing/2014/main" id="{74DF0FA6-1AEF-4147-AFA3-19BD9607CD99}"/>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73" name="Rectángulo 372">
                <a:extLst>
                  <a:ext uri="{FF2B5EF4-FFF2-40B4-BE49-F238E27FC236}">
                    <a16:creationId xmlns:a16="http://schemas.microsoft.com/office/drawing/2014/main" id="{577ECE20-0F0B-4058-850D-3B53377204C4}"/>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74" name="Arco de bloque 373">
                <a:extLst>
                  <a:ext uri="{FF2B5EF4-FFF2-40B4-BE49-F238E27FC236}">
                    <a16:creationId xmlns:a16="http://schemas.microsoft.com/office/drawing/2014/main" id="{D164EA61-023D-4AA2-AEBD-FD710830278C}"/>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sp>
        <p:nvSpPr>
          <p:cNvPr id="98" name="CuadroTexto 97">
            <a:extLst>
              <a:ext uri="{FF2B5EF4-FFF2-40B4-BE49-F238E27FC236}">
                <a16:creationId xmlns:a16="http://schemas.microsoft.com/office/drawing/2014/main" id="{3151C0EE-9EF5-481A-B378-8E2005686DA9}"/>
              </a:ext>
            </a:extLst>
          </p:cNvPr>
          <p:cNvSpPr txBox="1"/>
          <p:nvPr/>
        </p:nvSpPr>
        <p:spPr>
          <a:xfrm>
            <a:off x="6652054" y="320577"/>
            <a:ext cx="5219104" cy="6432530"/>
          </a:xfrm>
          <a:prstGeom prst="rect">
            <a:avLst/>
          </a:prstGeom>
          <a:noFill/>
          <a:ln>
            <a:noFill/>
          </a:ln>
        </p:spPr>
        <p:txBody>
          <a:bodyPr wrap="square" rtlCol="0">
            <a:spAutoFit/>
          </a:bodyPr>
          <a:lstStyle/>
          <a:p>
            <a:pPr algn="ctr"/>
            <a:r>
              <a:rPr lang="es-419" sz="1600" b="1" dirty="0">
                <a:solidFill>
                  <a:srgbClr val="C00000"/>
                </a:solidFill>
                <a:latin typeface="Bahnschrift" panose="020B0502040204020203" pitchFamily="34" charset="0"/>
              </a:rPr>
              <a:t>EL QUECHUA EN EL SIGLO XX</a:t>
            </a:r>
          </a:p>
          <a:p>
            <a:pPr marL="285750" indent="-285750" algn="just">
              <a:buFont typeface="Wingdings" panose="05000000000000000000" pitchFamily="2" charset="2"/>
              <a:buChar char="ü"/>
            </a:pPr>
            <a:r>
              <a:rPr lang="es-419" dirty="0">
                <a:latin typeface="Bahnschrift" panose="020B0502040204020203" pitchFamily="34" charset="0"/>
              </a:rPr>
              <a:t>Durante mediados del siglo XX, el quechua es declarado como lengua oficial de Perú, Bolivia y Ecuador. Se establece la educación en este idioma en los lugares donde es hablado.</a:t>
            </a:r>
          </a:p>
          <a:p>
            <a:pPr marL="285750" indent="-285750" algn="just">
              <a:buFont typeface="Wingdings" panose="05000000000000000000" pitchFamily="2" charset="2"/>
              <a:buChar char="ü"/>
            </a:pPr>
            <a:r>
              <a:rPr lang="es-419" dirty="0">
                <a:latin typeface="Bahnschrift" panose="020B0502040204020203" pitchFamily="34" charset="0"/>
              </a:rPr>
              <a:t>Algunas de sus variedades reducen el número de sus hablantes. Sin embargo, según diversos estudios, cada vez más gente habla este idioma, especialmente en las zonas urbanas.</a:t>
            </a:r>
          </a:p>
          <a:p>
            <a:pPr marL="285750" indent="-285750" algn="just">
              <a:buFont typeface="Wingdings" panose="05000000000000000000" pitchFamily="2" charset="2"/>
              <a:buChar char="ü"/>
            </a:pPr>
            <a:r>
              <a:rPr lang="es-419" dirty="0">
                <a:latin typeface="Bahnschrift" panose="020B0502040204020203" pitchFamily="34" charset="0"/>
              </a:rPr>
              <a:t>Se identifican hasta nueve variedades distintas, cuya mayor diversidad está en el sector norte de Perú y el Ecuador.</a:t>
            </a:r>
          </a:p>
          <a:p>
            <a:pPr algn="ctr"/>
            <a:r>
              <a:rPr lang="es-419" b="1" dirty="0">
                <a:solidFill>
                  <a:srgbClr val="C00000"/>
                </a:solidFill>
                <a:latin typeface="Bahnschrift" panose="020B0502040204020203" pitchFamily="34" charset="0"/>
              </a:rPr>
              <a:t>EL QUECHUA EN LA ACTUALIDAD</a:t>
            </a:r>
          </a:p>
          <a:p>
            <a:pPr marL="285750" indent="-285750" algn="just">
              <a:buFont typeface="Wingdings" panose="05000000000000000000" pitchFamily="2" charset="2"/>
              <a:buChar char="ü"/>
            </a:pPr>
            <a:r>
              <a:rPr lang="es-419" dirty="0">
                <a:latin typeface="Bahnschrift" panose="020B0502040204020203" pitchFamily="34" charset="0"/>
              </a:rPr>
              <a:t>Actualmente se habla quechua en la zona occidental de Sudamérica. Es, junto al español, el idioma oficial en países como Ecuador, Colombia, Bolivia, Perú, Chile, y Argentina.</a:t>
            </a:r>
          </a:p>
          <a:p>
            <a:pPr marL="285750" indent="-285750" algn="just">
              <a:buFont typeface="Wingdings" panose="05000000000000000000" pitchFamily="2" charset="2"/>
              <a:buChar char="ü"/>
            </a:pPr>
            <a:r>
              <a:rPr lang="es-419" dirty="0">
                <a:latin typeface="Bahnschrift" panose="020B0502040204020203" pitchFamily="34" charset="0"/>
              </a:rPr>
              <a:t>Finalmente, en Perú, Bolivia y Ecuador es donde más hablantes hay. El quechua se ha vuelto tan popular entre propios.</a:t>
            </a:r>
          </a:p>
          <a:p>
            <a:pPr algn="just"/>
            <a:endParaRPr lang="es-419" dirty="0">
              <a:latin typeface="Bahnschrift" panose="020B0502040204020203" pitchFamily="34" charset="0"/>
            </a:endParaRPr>
          </a:p>
        </p:txBody>
      </p:sp>
      <p:sp>
        <p:nvSpPr>
          <p:cNvPr id="99" name="CuadroTexto 98">
            <a:extLst>
              <a:ext uri="{FF2B5EF4-FFF2-40B4-BE49-F238E27FC236}">
                <a16:creationId xmlns:a16="http://schemas.microsoft.com/office/drawing/2014/main" id="{81AE2582-BB5D-483D-A292-EC41A0B39B1A}"/>
              </a:ext>
            </a:extLst>
          </p:cNvPr>
          <p:cNvSpPr txBox="1"/>
          <p:nvPr/>
        </p:nvSpPr>
        <p:spPr>
          <a:xfrm>
            <a:off x="331595" y="320577"/>
            <a:ext cx="5219104" cy="6186309"/>
          </a:xfrm>
          <a:prstGeom prst="rect">
            <a:avLst/>
          </a:prstGeom>
          <a:noFill/>
          <a:ln>
            <a:noFill/>
          </a:ln>
        </p:spPr>
        <p:txBody>
          <a:bodyPr wrap="square" rtlCol="0">
            <a:spAutoFit/>
          </a:bodyPr>
          <a:lstStyle/>
          <a:p>
            <a:pPr algn="ctr"/>
            <a:r>
              <a:rPr lang="es-419" b="1" dirty="0">
                <a:solidFill>
                  <a:srgbClr val="C00000"/>
                </a:solidFill>
                <a:latin typeface="Bahnschrift" panose="020B0502040204020203" pitchFamily="34" charset="0"/>
              </a:rPr>
              <a:t>EL QUECHUA EN EL PERÚ ANTIGUO</a:t>
            </a:r>
            <a:endParaRPr lang="es-419" dirty="0">
              <a:solidFill>
                <a:srgbClr val="C00000"/>
              </a:solidFill>
              <a:latin typeface="Bahnschrift" panose="020B0502040204020203" pitchFamily="34" charset="0"/>
            </a:endParaRPr>
          </a:p>
          <a:p>
            <a:pPr marL="285750" indent="-285750" algn="just">
              <a:buFont typeface="Wingdings" panose="05000000000000000000" pitchFamily="2" charset="2"/>
              <a:buChar char="ü"/>
            </a:pPr>
            <a:r>
              <a:rPr lang="es-419" dirty="0">
                <a:latin typeface="Bahnschrift" panose="020B0502040204020203" pitchFamily="34" charset="0"/>
              </a:rPr>
              <a:t>El quechua se expande desde la cultura Caral en Lima para luego expandirse hacia algunas etnias como Chavín, Lima, Moche Wari y Nazca; por el sur, los </a:t>
            </a:r>
            <a:r>
              <a:rPr lang="es-419" dirty="0" err="1">
                <a:latin typeface="Bahnschrift" panose="020B0502040204020203" pitchFamily="34" charset="0"/>
              </a:rPr>
              <a:t>K’anas</a:t>
            </a:r>
            <a:r>
              <a:rPr lang="es-419" dirty="0">
                <a:latin typeface="Bahnschrift" panose="020B0502040204020203" pitchFamily="34" charset="0"/>
              </a:rPr>
              <a:t>, </a:t>
            </a:r>
            <a:r>
              <a:rPr lang="es-419" dirty="0" err="1">
                <a:latin typeface="Bahnschrift" panose="020B0502040204020203" pitchFamily="34" charset="0"/>
              </a:rPr>
              <a:t>Chunpiwillkas</a:t>
            </a:r>
            <a:r>
              <a:rPr lang="es-419" dirty="0">
                <a:latin typeface="Bahnschrift" panose="020B0502040204020203" pitchFamily="34" charset="0"/>
              </a:rPr>
              <a:t>, </a:t>
            </a:r>
            <a:r>
              <a:rPr lang="es-419" dirty="0" err="1">
                <a:latin typeface="Bahnschrift" panose="020B0502040204020203" pitchFamily="34" charset="0"/>
              </a:rPr>
              <a:t>Qanchis</a:t>
            </a:r>
            <a:r>
              <a:rPr lang="es-419" dirty="0">
                <a:latin typeface="Bahnschrift" panose="020B0502040204020203" pitchFamily="34" charset="0"/>
              </a:rPr>
              <a:t>, </a:t>
            </a:r>
            <a:r>
              <a:rPr lang="es-419" dirty="0" err="1">
                <a:latin typeface="Bahnschrift" panose="020B0502040204020203" pitchFamily="34" charset="0"/>
              </a:rPr>
              <a:t>Ayarmakas</a:t>
            </a:r>
            <a:r>
              <a:rPr lang="es-419" dirty="0">
                <a:latin typeface="Bahnschrift" panose="020B0502040204020203" pitchFamily="34" charset="0"/>
              </a:rPr>
              <a:t> y otros.</a:t>
            </a:r>
          </a:p>
          <a:p>
            <a:pPr marL="285750" indent="-285750" algn="just">
              <a:buFont typeface="Wingdings" panose="05000000000000000000" pitchFamily="2" charset="2"/>
              <a:buChar char="ü"/>
            </a:pPr>
            <a:r>
              <a:rPr lang="es-419" dirty="0">
                <a:latin typeface="Bahnschrift" panose="020B0502040204020203" pitchFamily="34" charset="0"/>
              </a:rPr>
              <a:t>A la región del Cusco, el quechua llega con los Yauris, los </a:t>
            </a:r>
            <a:r>
              <a:rPr lang="es-419" dirty="0" err="1">
                <a:latin typeface="Bahnschrift" panose="020B0502040204020203" pitchFamily="34" charset="0"/>
              </a:rPr>
              <a:t>Chunpiwillkas</a:t>
            </a:r>
            <a:r>
              <a:rPr lang="es-419" dirty="0">
                <a:latin typeface="Bahnschrift" panose="020B0502040204020203" pitchFamily="34" charset="0"/>
              </a:rPr>
              <a:t>, y los Canchis. Los incas, al llegar a Cusco, también adaptan el quechua como su propia lengua. Luego, con la expansión del imperio inca, esta lengua se termina por consolidar en el vasto territorio incaico.</a:t>
            </a:r>
          </a:p>
          <a:p>
            <a:pPr algn="ctr"/>
            <a:r>
              <a:rPr lang="es-419" b="1" dirty="0">
                <a:solidFill>
                  <a:srgbClr val="C00000"/>
                </a:solidFill>
                <a:latin typeface="Bahnschrift" panose="020B0502040204020203" pitchFamily="34" charset="0"/>
              </a:rPr>
              <a:t>EL QUECHUA DURANTE LA COLONIA</a:t>
            </a:r>
          </a:p>
          <a:p>
            <a:pPr marL="285750" indent="-285750" algn="just">
              <a:buFont typeface="Wingdings" panose="05000000000000000000" pitchFamily="2" charset="2"/>
              <a:buChar char="ü"/>
            </a:pPr>
            <a:r>
              <a:rPr lang="es-419" dirty="0">
                <a:latin typeface="Bahnschrift" panose="020B0502040204020203" pitchFamily="34" charset="0"/>
              </a:rPr>
              <a:t>En el virreinato del Perú, el quechua seguía siendo el idioma más hablado por el pueblo quienes fueron forzados a aprender el castellano.</a:t>
            </a:r>
          </a:p>
          <a:p>
            <a:pPr marL="285750" indent="-285750" algn="just">
              <a:buFont typeface="Wingdings" panose="05000000000000000000" pitchFamily="2" charset="2"/>
              <a:buChar char="ü"/>
            </a:pPr>
            <a:r>
              <a:rPr lang="es-419" dirty="0">
                <a:latin typeface="Bahnschrift" panose="020B0502040204020203" pitchFamily="34" charset="0"/>
              </a:rPr>
              <a:t>Sin embargo, los misioneros católicos usaron el quechua y otros idiomas hablados en el imperio de los incas para impartir la nueva doctrina religiosa en el nuevo mundo.</a:t>
            </a:r>
          </a:p>
        </p:txBody>
      </p:sp>
    </p:spTree>
    <p:extLst>
      <p:ext uri="{BB962C8B-B14F-4D97-AF65-F5344CB8AC3E}">
        <p14:creationId xmlns:p14="http://schemas.microsoft.com/office/powerpoint/2010/main" val="8260218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150FEF04-6D46-47E8-A518-78D6767E434E}"/>
              </a:ext>
            </a:extLst>
          </p:cNvPr>
          <p:cNvSpPr/>
          <p:nvPr/>
        </p:nvSpPr>
        <p:spPr>
          <a:xfrm>
            <a:off x="0" y="1"/>
            <a:ext cx="12192000" cy="6970426"/>
          </a:xfrm>
          <a:prstGeom prst="rect">
            <a:avLst/>
          </a:prstGeom>
          <a:blipFill>
            <a:blip r:embed="rId3"/>
            <a:tile tx="0" ty="0" sx="100000" sy="100000" flip="none" algn="tl"/>
          </a:blipFill>
          <a:ln>
            <a:solidFill>
              <a:schemeClr val="accent1">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419"/>
          </a:p>
        </p:txBody>
      </p:sp>
      <p:sp>
        <p:nvSpPr>
          <p:cNvPr id="6" name="Rectángulo 5">
            <a:extLst>
              <a:ext uri="{FF2B5EF4-FFF2-40B4-BE49-F238E27FC236}">
                <a16:creationId xmlns:a16="http://schemas.microsoft.com/office/drawing/2014/main" id="{B4CD5EFF-3491-4066-B678-FEAFEC6AE66B}"/>
              </a:ext>
            </a:extLst>
          </p:cNvPr>
          <p:cNvSpPr/>
          <p:nvPr/>
        </p:nvSpPr>
        <p:spPr>
          <a:xfrm>
            <a:off x="6096000" y="192505"/>
            <a:ext cx="5903496" cy="65772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97" name="Rectángulo 96">
            <a:extLst>
              <a:ext uri="{FF2B5EF4-FFF2-40B4-BE49-F238E27FC236}">
                <a16:creationId xmlns:a16="http://schemas.microsoft.com/office/drawing/2014/main" id="{93FF1FC0-90A9-4846-BFE5-5E505E2C2106}"/>
              </a:ext>
            </a:extLst>
          </p:cNvPr>
          <p:cNvSpPr/>
          <p:nvPr/>
        </p:nvSpPr>
        <p:spPr>
          <a:xfrm>
            <a:off x="192504" y="192505"/>
            <a:ext cx="5903496" cy="65772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nvGrpSpPr>
          <p:cNvPr id="375" name="Grupo 374">
            <a:extLst>
              <a:ext uri="{FF2B5EF4-FFF2-40B4-BE49-F238E27FC236}">
                <a16:creationId xmlns:a16="http://schemas.microsoft.com/office/drawing/2014/main" id="{37AADCAC-AD9D-40BF-A74A-DD103190D0D4}"/>
              </a:ext>
            </a:extLst>
          </p:cNvPr>
          <p:cNvGrpSpPr/>
          <p:nvPr/>
        </p:nvGrpSpPr>
        <p:grpSpPr>
          <a:xfrm>
            <a:off x="5767267" y="31820"/>
            <a:ext cx="673182" cy="6930169"/>
            <a:chOff x="5767267" y="192240"/>
            <a:chExt cx="673182" cy="6930169"/>
          </a:xfrm>
        </p:grpSpPr>
        <p:grpSp>
          <p:nvGrpSpPr>
            <p:cNvPr id="286" name="Grupo 285">
              <a:extLst>
                <a:ext uri="{FF2B5EF4-FFF2-40B4-BE49-F238E27FC236}">
                  <a16:creationId xmlns:a16="http://schemas.microsoft.com/office/drawing/2014/main" id="{B8FB5065-D282-40F4-A3DA-1024A3EB1CF8}"/>
                </a:ext>
              </a:extLst>
            </p:cNvPr>
            <p:cNvGrpSpPr/>
            <p:nvPr/>
          </p:nvGrpSpPr>
          <p:grpSpPr>
            <a:xfrm>
              <a:off x="5767267" y="192240"/>
              <a:ext cx="673182" cy="577515"/>
              <a:chOff x="5767267" y="192240"/>
              <a:chExt cx="673182" cy="577515"/>
            </a:xfrm>
          </p:grpSpPr>
          <p:sp>
            <p:nvSpPr>
              <p:cNvPr id="284" name="Rectángulo 283">
                <a:extLst>
                  <a:ext uri="{FF2B5EF4-FFF2-40B4-BE49-F238E27FC236}">
                    <a16:creationId xmlns:a16="http://schemas.microsoft.com/office/drawing/2014/main" id="{12B15083-1DB0-4710-A8D1-FFD843CA3547}"/>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85" name="Rectángulo 284">
                <a:extLst>
                  <a:ext uri="{FF2B5EF4-FFF2-40B4-BE49-F238E27FC236}">
                    <a16:creationId xmlns:a16="http://schemas.microsoft.com/office/drawing/2014/main" id="{D4C341BA-B9C1-4F70-ACE3-D9DCFB58FE6E}"/>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9" name="Arco de bloque 8">
                <a:extLst>
                  <a:ext uri="{FF2B5EF4-FFF2-40B4-BE49-F238E27FC236}">
                    <a16:creationId xmlns:a16="http://schemas.microsoft.com/office/drawing/2014/main" id="{359CE2BA-98C6-4E47-8572-EAE1313E910B}"/>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87" name="Grupo 286">
              <a:extLst>
                <a:ext uri="{FF2B5EF4-FFF2-40B4-BE49-F238E27FC236}">
                  <a16:creationId xmlns:a16="http://schemas.microsoft.com/office/drawing/2014/main" id="{B192416E-B13C-49F8-8E24-934D772C08D6}"/>
                </a:ext>
              </a:extLst>
            </p:cNvPr>
            <p:cNvGrpSpPr/>
            <p:nvPr/>
          </p:nvGrpSpPr>
          <p:grpSpPr>
            <a:xfrm>
              <a:off x="5767267" y="480997"/>
              <a:ext cx="673182" cy="577515"/>
              <a:chOff x="5767267" y="192240"/>
              <a:chExt cx="673182" cy="577515"/>
            </a:xfrm>
          </p:grpSpPr>
          <p:sp>
            <p:nvSpPr>
              <p:cNvPr id="288" name="Rectángulo 287">
                <a:extLst>
                  <a:ext uri="{FF2B5EF4-FFF2-40B4-BE49-F238E27FC236}">
                    <a16:creationId xmlns:a16="http://schemas.microsoft.com/office/drawing/2014/main" id="{1DAF6B64-C39C-48B3-B80E-C474AD4294DD}"/>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89" name="Rectángulo 288">
                <a:extLst>
                  <a:ext uri="{FF2B5EF4-FFF2-40B4-BE49-F238E27FC236}">
                    <a16:creationId xmlns:a16="http://schemas.microsoft.com/office/drawing/2014/main" id="{EE950F68-74CC-4CFC-9EC8-FE0F8B922146}"/>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0" name="Arco de bloque 289">
                <a:extLst>
                  <a:ext uri="{FF2B5EF4-FFF2-40B4-BE49-F238E27FC236}">
                    <a16:creationId xmlns:a16="http://schemas.microsoft.com/office/drawing/2014/main" id="{A97A29BE-A3F0-4188-A166-298C9E4E048C}"/>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91" name="Grupo 290">
              <a:extLst>
                <a:ext uri="{FF2B5EF4-FFF2-40B4-BE49-F238E27FC236}">
                  <a16:creationId xmlns:a16="http://schemas.microsoft.com/office/drawing/2014/main" id="{CA58C267-5657-4BA2-8CAA-0497A595DA07}"/>
                </a:ext>
              </a:extLst>
            </p:cNvPr>
            <p:cNvGrpSpPr/>
            <p:nvPr/>
          </p:nvGrpSpPr>
          <p:grpSpPr>
            <a:xfrm>
              <a:off x="5767267" y="769754"/>
              <a:ext cx="673182" cy="577515"/>
              <a:chOff x="5767267" y="192240"/>
              <a:chExt cx="673182" cy="577515"/>
            </a:xfrm>
          </p:grpSpPr>
          <p:sp>
            <p:nvSpPr>
              <p:cNvPr id="292" name="Rectángulo 291">
                <a:extLst>
                  <a:ext uri="{FF2B5EF4-FFF2-40B4-BE49-F238E27FC236}">
                    <a16:creationId xmlns:a16="http://schemas.microsoft.com/office/drawing/2014/main" id="{895EF78A-D073-4F76-AF84-50AA5A219938}"/>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3" name="Rectángulo 292">
                <a:extLst>
                  <a:ext uri="{FF2B5EF4-FFF2-40B4-BE49-F238E27FC236}">
                    <a16:creationId xmlns:a16="http://schemas.microsoft.com/office/drawing/2014/main" id="{77D8EF88-15C0-4E5B-94F5-020AA99F81D1}"/>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4" name="Arco de bloque 293">
                <a:extLst>
                  <a:ext uri="{FF2B5EF4-FFF2-40B4-BE49-F238E27FC236}">
                    <a16:creationId xmlns:a16="http://schemas.microsoft.com/office/drawing/2014/main" id="{482F74AD-5865-49B2-8785-30A4DF188A7A}"/>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95" name="Grupo 294">
              <a:extLst>
                <a:ext uri="{FF2B5EF4-FFF2-40B4-BE49-F238E27FC236}">
                  <a16:creationId xmlns:a16="http://schemas.microsoft.com/office/drawing/2014/main" id="{6CDE91B7-CDE4-4CDC-A364-71AFF340AE0B}"/>
                </a:ext>
              </a:extLst>
            </p:cNvPr>
            <p:cNvGrpSpPr/>
            <p:nvPr/>
          </p:nvGrpSpPr>
          <p:grpSpPr>
            <a:xfrm>
              <a:off x="5767267" y="1058511"/>
              <a:ext cx="673182" cy="577515"/>
              <a:chOff x="5767267" y="192240"/>
              <a:chExt cx="673182" cy="577515"/>
            </a:xfrm>
          </p:grpSpPr>
          <p:sp>
            <p:nvSpPr>
              <p:cNvPr id="296" name="Rectángulo 295">
                <a:extLst>
                  <a:ext uri="{FF2B5EF4-FFF2-40B4-BE49-F238E27FC236}">
                    <a16:creationId xmlns:a16="http://schemas.microsoft.com/office/drawing/2014/main" id="{38FEE269-AA40-4C27-BD05-592FDB01394F}"/>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7" name="Rectángulo 296">
                <a:extLst>
                  <a:ext uri="{FF2B5EF4-FFF2-40B4-BE49-F238E27FC236}">
                    <a16:creationId xmlns:a16="http://schemas.microsoft.com/office/drawing/2014/main" id="{EF4F4CE2-3982-45A2-BA32-DF60B28F2335}"/>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8" name="Arco de bloque 297">
                <a:extLst>
                  <a:ext uri="{FF2B5EF4-FFF2-40B4-BE49-F238E27FC236}">
                    <a16:creationId xmlns:a16="http://schemas.microsoft.com/office/drawing/2014/main" id="{D0B91367-7360-4D44-862C-54005238D40D}"/>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99" name="Grupo 298">
              <a:extLst>
                <a:ext uri="{FF2B5EF4-FFF2-40B4-BE49-F238E27FC236}">
                  <a16:creationId xmlns:a16="http://schemas.microsoft.com/office/drawing/2014/main" id="{24E20CBC-45CD-4266-AC71-F73BAA7A670F}"/>
                </a:ext>
              </a:extLst>
            </p:cNvPr>
            <p:cNvGrpSpPr/>
            <p:nvPr/>
          </p:nvGrpSpPr>
          <p:grpSpPr>
            <a:xfrm>
              <a:off x="5767267" y="1347268"/>
              <a:ext cx="673182" cy="577515"/>
              <a:chOff x="5767267" y="192240"/>
              <a:chExt cx="673182" cy="577515"/>
            </a:xfrm>
          </p:grpSpPr>
          <p:sp>
            <p:nvSpPr>
              <p:cNvPr id="300" name="Rectángulo 299">
                <a:extLst>
                  <a:ext uri="{FF2B5EF4-FFF2-40B4-BE49-F238E27FC236}">
                    <a16:creationId xmlns:a16="http://schemas.microsoft.com/office/drawing/2014/main" id="{940553D5-AFB4-48FB-93D3-1994E9A2D26B}"/>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1" name="Rectángulo 300">
                <a:extLst>
                  <a:ext uri="{FF2B5EF4-FFF2-40B4-BE49-F238E27FC236}">
                    <a16:creationId xmlns:a16="http://schemas.microsoft.com/office/drawing/2014/main" id="{4936C688-0368-489E-83CB-C26EAB8116EF}"/>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2" name="Arco de bloque 301">
                <a:extLst>
                  <a:ext uri="{FF2B5EF4-FFF2-40B4-BE49-F238E27FC236}">
                    <a16:creationId xmlns:a16="http://schemas.microsoft.com/office/drawing/2014/main" id="{0A4A3F4C-4EAE-45D6-B9F5-3AD30BC835D9}"/>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03" name="Grupo 302">
              <a:extLst>
                <a:ext uri="{FF2B5EF4-FFF2-40B4-BE49-F238E27FC236}">
                  <a16:creationId xmlns:a16="http://schemas.microsoft.com/office/drawing/2014/main" id="{8AB59142-7BED-4F5A-88AB-5F917DB59A99}"/>
                </a:ext>
              </a:extLst>
            </p:cNvPr>
            <p:cNvGrpSpPr/>
            <p:nvPr/>
          </p:nvGrpSpPr>
          <p:grpSpPr>
            <a:xfrm>
              <a:off x="5767267" y="1636025"/>
              <a:ext cx="673182" cy="577515"/>
              <a:chOff x="5767267" y="192240"/>
              <a:chExt cx="673182" cy="577515"/>
            </a:xfrm>
          </p:grpSpPr>
          <p:sp>
            <p:nvSpPr>
              <p:cNvPr id="304" name="Rectángulo 303">
                <a:extLst>
                  <a:ext uri="{FF2B5EF4-FFF2-40B4-BE49-F238E27FC236}">
                    <a16:creationId xmlns:a16="http://schemas.microsoft.com/office/drawing/2014/main" id="{67DCDB2F-6295-4226-B67B-AD9545B752C4}"/>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5" name="Rectángulo 304">
                <a:extLst>
                  <a:ext uri="{FF2B5EF4-FFF2-40B4-BE49-F238E27FC236}">
                    <a16:creationId xmlns:a16="http://schemas.microsoft.com/office/drawing/2014/main" id="{5DD4D22C-5055-419D-941A-471E78B96A51}"/>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6" name="Arco de bloque 305">
                <a:extLst>
                  <a:ext uri="{FF2B5EF4-FFF2-40B4-BE49-F238E27FC236}">
                    <a16:creationId xmlns:a16="http://schemas.microsoft.com/office/drawing/2014/main" id="{8A67A01B-D959-4208-87FB-202BB61C5B1C}"/>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07" name="Grupo 306">
              <a:extLst>
                <a:ext uri="{FF2B5EF4-FFF2-40B4-BE49-F238E27FC236}">
                  <a16:creationId xmlns:a16="http://schemas.microsoft.com/office/drawing/2014/main" id="{9228292B-797E-4396-8079-2047E2376AFE}"/>
                </a:ext>
              </a:extLst>
            </p:cNvPr>
            <p:cNvGrpSpPr/>
            <p:nvPr/>
          </p:nvGrpSpPr>
          <p:grpSpPr>
            <a:xfrm>
              <a:off x="5767267" y="1924782"/>
              <a:ext cx="673182" cy="577515"/>
              <a:chOff x="5767267" y="192240"/>
              <a:chExt cx="673182" cy="577515"/>
            </a:xfrm>
          </p:grpSpPr>
          <p:sp>
            <p:nvSpPr>
              <p:cNvPr id="308" name="Rectángulo 307">
                <a:extLst>
                  <a:ext uri="{FF2B5EF4-FFF2-40B4-BE49-F238E27FC236}">
                    <a16:creationId xmlns:a16="http://schemas.microsoft.com/office/drawing/2014/main" id="{2238582E-125D-4F5C-8EF1-5C08FEB62EEF}"/>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9" name="Rectángulo 308">
                <a:extLst>
                  <a:ext uri="{FF2B5EF4-FFF2-40B4-BE49-F238E27FC236}">
                    <a16:creationId xmlns:a16="http://schemas.microsoft.com/office/drawing/2014/main" id="{DFDFBFEE-74E0-498A-82D5-29A5B98D10EC}"/>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0" name="Arco de bloque 309">
                <a:extLst>
                  <a:ext uri="{FF2B5EF4-FFF2-40B4-BE49-F238E27FC236}">
                    <a16:creationId xmlns:a16="http://schemas.microsoft.com/office/drawing/2014/main" id="{018D3A9F-F427-401B-8676-B767E7EBF653}"/>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11" name="Grupo 310">
              <a:extLst>
                <a:ext uri="{FF2B5EF4-FFF2-40B4-BE49-F238E27FC236}">
                  <a16:creationId xmlns:a16="http://schemas.microsoft.com/office/drawing/2014/main" id="{9CDD788C-F59D-429C-BA97-40A03B6B2DB4}"/>
                </a:ext>
              </a:extLst>
            </p:cNvPr>
            <p:cNvGrpSpPr/>
            <p:nvPr/>
          </p:nvGrpSpPr>
          <p:grpSpPr>
            <a:xfrm>
              <a:off x="5767267" y="2213539"/>
              <a:ext cx="673182" cy="577515"/>
              <a:chOff x="5767267" y="192240"/>
              <a:chExt cx="673182" cy="577515"/>
            </a:xfrm>
          </p:grpSpPr>
          <p:sp>
            <p:nvSpPr>
              <p:cNvPr id="312" name="Rectángulo 311">
                <a:extLst>
                  <a:ext uri="{FF2B5EF4-FFF2-40B4-BE49-F238E27FC236}">
                    <a16:creationId xmlns:a16="http://schemas.microsoft.com/office/drawing/2014/main" id="{353C3066-C490-4510-BBDC-91EABBC838E3}"/>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3" name="Rectángulo 312">
                <a:extLst>
                  <a:ext uri="{FF2B5EF4-FFF2-40B4-BE49-F238E27FC236}">
                    <a16:creationId xmlns:a16="http://schemas.microsoft.com/office/drawing/2014/main" id="{36A40364-6E1A-4317-9FAA-97BCA7C9CC1F}"/>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4" name="Arco de bloque 313">
                <a:extLst>
                  <a:ext uri="{FF2B5EF4-FFF2-40B4-BE49-F238E27FC236}">
                    <a16:creationId xmlns:a16="http://schemas.microsoft.com/office/drawing/2014/main" id="{5782629E-0647-4237-B234-C6C63790B2DF}"/>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15" name="Grupo 314">
              <a:extLst>
                <a:ext uri="{FF2B5EF4-FFF2-40B4-BE49-F238E27FC236}">
                  <a16:creationId xmlns:a16="http://schemas.microsoft.com/office/drawing/2014/main" id="{859B67A9-D18A-4BF4-9FD9-A090669446BE}"/>
                </a:ext>
              </a:extLst>
            </p:cNvPr>
            <p:cNvGrpSpPr/>
            <p:nvPr/>
          </p:nvGrpSpPr>
          <p:grpSpPr>
            <a:xfrm>
              <a:off x="5767267" y="2502296"/>
              <a:ext cx="673182" cy="577515"/>
              <a:chOff x="5767267" y="192240"/>
              <a:chExt cx="673182" cy="577515"/>
            </a:xfrm>
          </p:grpSpPr>
          <p:sp>
            <p:nvSpPr>
              <p:cNvPr id="316" name="Rectángulo 315">
                <a:extLst>
                  <a:ext uri="{FF2B5EF4-FFF2-40B4-BE49-F238E27FC236}">
                    <a16:creationId xmlns:a16="http://schemas.microsoft.com/office/drawing/2014/main" id="{DAC41CCD-AFFB-403C-A8EE-88ADB28250B6}"/>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7" name="Rectángulo 316">
                <a:extLst>
                  <a:ext uri="{FF2B5EF4-FFF2-40B4-BE49-F238E27FC236}">
                    <a16:creationId xmlns:a16="http://schemas.microsoft.com/office/drawing/2014/main" id="{41D06EBC-76ED-4FA0-8303-CC6FD619B4C5}"/>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8" name="Arco de bloque 317">
                <a:extLst>
                  <a:ext uri="{FF2B5EF4-FFF2-40B4-BE49-F238E27FC236}">
                    <a16:creationId xmlns:a16="http://schemas.microsoft.com/office/drawing/2014/main" id="{EB9703F5-E97D-49B2-8209-A17E48968DF0}"/>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19" name="Grupo 318">
              <a:extLst>
                <a:ext uri="{FF2B5EF4-FFF2-40B4-BE49-F238E27FC236}">
                  <a16:creationId xmlns:a16="http://schemas.microsoft.com/office/drawing/2014/main" id="{67E19E99-D979-4B65-A1B9-8E5094588CB3}"/>
                </a:ext>
              </a:extLst>
            </p:cNvPr>
            <p:cNvGrpSpPr/>
            <p:nvPr/>
          </p:nvGrpSpPr>
          <p:grpSpPr>
            <a:xfrm>
              <a:off x="5767267" y="2791053"/>
              <a:ext cx="673182" cy="577515"/>
              <a:chOff x="5767267" y="192240"/>
              <a:chExt cx="673182" cy="577515"/>
            </a:xfrm>
          </p:grpSpPr>
          <p:sp>
            <p:nvSpPr>
              <p:cNvPr id="320" name="Rectángulo 319">
                <a:extLst>
                  <a:ext uri="{FF2B5EF4-FFF2-40B4-BE49-F238E27FC236}">
                    <a16:creationId xmlns:a16="http://schemas.microsoft.com/office/drawing/2014/main" id="{6F8B501A-5677-4B51-810B-E3CFB3BD0ECD}"/>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1" name="Rectángulo 320">
                <a:extLst>
                  <a:ext uri="{FF2B5EF4-FFF2-40B4-BE49-F238E27FC236}">
                    <a16:creationId xmlns:a16="http://schemas.microsoft.com/office/drawing/2014/main" id="{5E73001F-24DC-424C-A0BA-0B96D2EC6388}"/>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2" name="Arco de bloque 321">
                <a:extLst>
                  <a:ext uri="{FF2B5EF4-FFF2-40B4-BE49-F238E27FC236}">
                    <a16:creationId xmlns:a16="http://schemas.microsoft.com/office/drawing/2014/main" id="{C2D62D74-6888-4A4D-A9A3-990C068C8471}"/>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23" name="Grupo 322">
              <a:extLst>
                <a:ext uri="{FF2B5EF4-FFF2-40B4-BE49-F238E27FC236}">
                  <a16:creationId xmlns:a16="http://schemas.microsoft.com/office/drawing/2014/main" id="{53C47807-6DA1-4605-8B7F-5C83CEFC70F4}"/>
                </a:ext>
              </a:extLst>
            </p:cNvPr>
            <p:cNvGrpSpPr/>
            <p:nvPr/>
          </p:nvGrpSpPr>
          <p:grpSpPr>
            <a:xfrm>
              <a:off x="5767267" y="3079810"/>
              <a:ext cx="673182" cy="577515"/>
              <a:chOff x="5767267" y="192240"/>
              <a:chExt cx="673182" cy="577515"/>
            </a:xfrm>
          </p:grpSpPr>
          <p:sp>
            <p:nvSpPr>
              <p:cNvPr id="324" name="Rectángulo 323">
                <a:extLst>
                  <a:ext uri="{FF2B5EF4-FFF2-40B4-BE49-F238E27FC236}">
                    <a16:creationId xmlns:a16="http://schemas.microsoft.com/office/drawing/2014/main" id="{051EB5D8-4542-4DC3-8042-FDF27DE9D2FA}"/>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5" name="Rectángulo 324">
                <a:extLst>
                  <a:ext uri="{FF2B5EF4-FFF2-40B4-BE49-F238E27FC236}">
                    <a16:creationId xmlns:a16="http://schemas.microsoft.com/office/drawing/2014/main" id="{8F444154-800C-4D9E-B8AA-808295A14C81}"/>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6" name="Arco de bloque 325">
                <a:extLst>
                  <a:ext uri="{FF2B5EF4-FFF2-40B4-BE49-F238E27FC236}">
                    <a16:creationId xmlns:a16="http://schemas.microsoft.com/office/drawing/2014/main" id="{1A4EB0E5-3236-4707-BDD1-EF6AE1D0E612}"/>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27" name="Grupo 326">
              <a:extLst>
                <a:ext uri="{FF2B5EF4-FFF2-40B4-BE49-F238E27FC236}">
                  <a16:creationId xmlns:a16="http://schemas.microsoft.com/office/drawing/2014/main" id="{2EFCC434-BDF8-4776-B41B-57FC344EDB1D}"/>
                </a:ext>
              </a:extLst>
            </p:cNvPr>
            <p:cNvGrpSpPr/>
            <p:nvPr/>
          </p:nvGrpSpPr>
          <p:grpSpPr>
            <a:xfrm>
              <a:off x="5767267" y="3368567"/>
              <a:ext cx="673182" cy="577515"/>
              <a:chOff x="5767267" y="192240"/>
              <a:chExt cx="673182" cy="577515"/>
            </a:xfrm>
          </p:grpSpPr>
          <p:sp>
            <p:nvSpPr>
              <p:cNvPr id="328" name="Rectángulo 327">
                <a:extLst>
                  <a:ext uri="{FF2B5EF4-FFF2-40B4-BE49-F238E27FC236}">
                    <a16:creationId xmlns:a16="http://schemas.microsoft.com/office/drawing/2014/main" id="{D170BF5B-8967-466A-BA26-C5491725B32E}"/>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9" name="Rectángulo 328">
                <a:extLst>
                  <a:ext uri="{FF2B5EF4-FFF2-40B4-BE49-F238E27FC236}">
                    <a16:creationId xmlns:a16="http://schemas.microsoft.com/office/drawing/2014/main" id="{32D55F09-1D35-4D87-BAC5-BF1A9A03F6CE}"/>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0" name="Arco de bloque 329">
                <a:extLst>
                  <a:ext uri="{FF2B5EF4-FFF2-40B4-BE49-F238E27FC236}">
                    <a16:creationId xmlns:a16="http://schemas.microsoft.com/office/drawing/2014/main" id="{06E28B04-A513-478E-A0F1-05A62865439A}"/>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31" name="Grupo 330">
              <a:extLst>
                <a:ext uri="{FF2B5EF4-FFF2-40B4-BE49-F238E27FC236}">
                  <a16:creationId xmlns:a16="http://schemas.microsoft.com/office/drawing/2014/main" id="{E7785F9C-8CA7-4F89-8338-F2E2DF8D552A}"/>
                </a:ext>
              </a:extLst>
            </p:cNvPr>
            <p:cNvGrpSpPr/>
            <p:nvPr/>
          </p:nvGrpSpPr>
          <p:grpSpPr>
            <a:xfrm>
              <a:off x="5767267" y="3657324"/>
              <a:ext cx="673182" cy="577515"/>
              <a:chOff x="5767267" y="192240"/>
              <a:chExt cx="673182" cy="577515"/>
            </a:xfrm>
          </p:grpSpPr>
          <p:sp>
            <p:nvSpPr>
              <p:cNvPr id="332" name="Rectángulo 331">
                <a:extLst>
                  <a:ext uri="{FF2B5EF4-FFF2-40B4-BE49-F238E27FC236}">
                    <a16:creationId xmlns:a16="http://schemas.microsoft.com/office/drawing/2014/main" id="{C174E5B0-5978-449B-9D55-3D1126038C5B}"/>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3" name="Rectángulo 332">
                <a:extLst>
                  <a:ext uri="{FF2B5EF4-FFF2-40B4-BE49-F238E27FC236}">
                    <a16:creationId xmlns:a16="http://schemas.microsoft.com/office/drawing/2014/main" id="{75AC5A5B-D157-42E9-8055-92B15D605094}"/>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4" name="Arco de bloque 333">
                <a:extLst>
                  <a:ext uri="{FF2B5EF4-FFF2-40B4-BE49-F238E27FC236}">
                    <a16:creationId xmlns:a16="http://schemas.microsoft.com/office/drawing/2014/main" id="{B4C45B6F-6CD9-4312-9AEA-34CB603FF6AF}"/>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35" name="Grupo 334">
              <a:extLst>
                <a:ext uri="{FF2B5EF4-FFF2-40B4-BE49-F238E27FC236}">
                  <a16:creationId xmlns:a16="http://schemas.microsoft.com/office/drawing/2014/main" id="{A97CA7E6-A890-4E95-80D8-F01BF40522FB}"/>
                </a:ext>
              </a:extLst>
            </p:cNvPr>
            <p:cNvGrpSpPr/>
            <p:nvPr/>
          </p:nvGrpSpPr>
          <p:grpSpPr>
            <a:xfrm>
              <a:off x="5767267" y="3946081"/>
              <a:ext cx="673182" cy="577515"/>
              <a:chOff x="5767267" y="192240"/>
              <a:chExt cx="673182" cy="577515"/>
            </a:xfrm>
          </p:grpSpPr>
          <p:sp>
            <p:nvSpPr>
              <p:cNvPr id="336" name="Rectángulo 335">
                <a:extLst>
                  <a:ext uri="{FF2B5EF4-FFF2-40B4-BE49-F238E27FC236}">
                    <a16:creationId xmlns:a16="http://schemas.microsoft.com/office/drawing/2014/main" id="{94730D4F-9B09-4B8A-8A44-5C2CBF3A2C1E}"/>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7" name="Rectángulo 336">
                <a:extLst>
                  <a:ext uri="{FF2B5EF4-FFF2-40B4-BE49-F238E27FC236}">
                    <a16:creationId xmlns:a16="http://schemas.microsoft.com/office/drawing/2014/main" id="{F9D23B54-5EBE-4849-8638-EF15D2F8C3FE}"/>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8" name="Arco de bloque 337">
                <a:extLst>
                  <a:ext uri="{FF2B5EF4-FFF2-40B4-BE49-F238E27FC236}">
                    <a16:creationId xmlns:a16="http://schemas.microsoft.com/office/drawing/2014/main" id="{4ECC908B-024D-4BA5-9B63-61EFE64C335E}"/>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39" name="Grupo 338">
              <a:extLst>
                <a:ext uri="{FF2B5EF4-FFF2-40B4-BE49-F238E27FC236}">
                  <a16:creationId xmlns:a16="http://schemas.microsoft.com/office/drawing/2014/main" id="{A248CBEF-DD21-4EAB-A013-EFD2F4C1FF31}"/>
                </a:ext>
              </a:extLst>
            </p:cNvPr>
            <p:cNvGrpSpPr/>
            <p:nvPr/>
          </p:nvGrpSpPr>
          <p:grpSpPr>
            <a:xfrm>
              <a:off x="5767267" y="4234838"/>
              <a:ext cx="673182" cy="577515"/>
              <a:chOff x="5767267" y="192240"/>
              <a:chExt cx="673182" cy="577515"/>
            </a:xfrm>
          </p:grpSpPr>
          <p:sp>
            <p:nvSpPr>
              <p:cNvPr id="340" name="Rectángulo 339">
                <a:extLst>
                  <a:ext uri="{FF2B5EF4-FFF2-40B4-BE49-F238E27FC236}">
                    <a16:creationId xmlns:a16="http://schemas.microsoft.com/office/drawing/2014/main" id="{36B2E55D-39A9-4285-B0D1-A0337F5BB014}"/>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1" name="Rectángulo 340">
                <a:extLst>
                  <a:ext uri="{FF2B5EF4-FFF2-40B4-BE49-F238E27FC236}">
                    <a16:creationId xmlns:a16="http://schemas.microsoft.com/office/drawing/2014/main" id="{1D77C66D-B5F8-4DB5-ACC7-826FD6F0DFDD}"/>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2" name="Arco de bloque 341">
                <a:extLst>
                  <a:ext uri="{FF2B5EF4-FFF2-40B4-BE49-F238E27FC236}">
                    <a16:creationId xmlns:a16="http://schemas.microsoft.com/office/drawing/2014/main" id="{7BD05FAF-0321-4D7B-8BE3-0096E0B14FBD}"/>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43" name="Grupo 342">
              <a:extLst>
                <a:ext uri="{FF2B5EF4-FFF2-40B4-BE49-F238E27FC236}">
                  <a16:creationId xmlns:a16="http://schemas.microsoft.com/office/drawing/2014/main" id="{03034663-4D59-4B51-909B-9D4A8AB043EE}"/>
                </a:ext>
              </a:extLst>
            </p:cNvPr>
            <p:cNvGrpSpPr/>
            <p:nvPr/>
          </p:nvGrpSpPr>
          <p:grpSpPr>
            <a:xfrm>
              <a:off x="5767267" y="4523595"/>
              <a:ext cx="673182" cy="577515"/>
              <a:chOff x="5767267" y="192240"/>
              <a:chExt cx="673182" cy="577515"/>
            </a:xfrm>
          </p:grpSpPr>
          <p:sp>
            <p:nvSpPr>
              <p:cNvPr id="344" name="Rectángulo 343">
                <a:extLst>
                  <a:ext uri="{FF2B5EF4-FFF2-40B4-BE49-F238E27FC236}">
                    <a16:creationId xmlns:a16="http://schemas.microsoft.com/office/drawing/2014/main" id="{4F73EEF7-0708-47DA-AD64-4F34709F695A}"/>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5" name="Rectángulo 344">
                <a:extLst>
                  <a:ext uri="{FF2B5EF4-FFF2-40B4-BE49-F238E27FC236}">
                    <a16:creationId xmlns:a16="http://schemas.microsoft.com/office/drawing/2014/main" id="{B4A3A319-BA11-4F13-85B7-7ADEA2FA66C7}"/>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6" name="Arco de bloque 345">
                <a:extLst>
                  <a:ext uri="{FF2B5EF4-FFF2-40B4-BE49-F238E27FC236}">
                    <a16:creationId xmlns:a16="http://schemas.microsoft.com/office/drawing/2014/main" id="{35D5DAF3-4461-479E-8EAC-BE8C478915E5}"/>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47" name="Grupo 346">
              <a:extLst>
                <a:ext uri="{FF2B5EF4-FFF2-40B4-BE49-F238E27FC236}">
                  <a16:creationId xmlns:a16="http://schemas.microsoft.com/office/drawing/2014/main" id="{735F2445-ED0A-405B-BB5E-CAA8552449D4}"/>
                </a:ext>
              </a:extLst>
            </p:cNvPr>
            <p:cNvGrpSpPr/>
            <p:nvPr/>
          </p:nvGrpSpPr>
          <p:grpSpPr>
            <a:xfrm>
              <a:off x="5767267" y="4812352"/>
              <a:ext cx="673182" cy="577515"/>
              <a:chOff x="5767267" y="192240"/>
              <a:chExt cx="673182" cy="577515"/>
            </a:xfrm>
          </p:grpSpPr>
          <p:sp>
            <p:nvSpPr>
              <p:cNvPr id="348" name="Rectángulo 347">
                <a:extLst>
                  <a:ext uri="{FF2B5EF4-FFF2-40B4-BE49-F238E27FC236}">
                    <a16:creationId xmlns:a16="http://schemas.microsoft.com/office/drawing/2014/main" id="{EC6C8803-E749-42B9-A2F5-03D57F2D695C}"/>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9" name="Rectángulo 348">
                <a:extLst>
                  <a:ext uri="{FF2B5EF4-FFF2-40B4-BE49-F238E27FC236}">
                    <a16:creationId xmlns:a16="http://schemas.microsoft.com/office/drawing/2014/main" id="{7C11E67B-848D-4487-B862-6FA0BF85458F}"/>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0" name="Arco de bloque 349">
                <a:extLst>
                  <a:ext uri="{FF2B5EF4-FFF2-40B4-BE49-F238E27FC236}">
                    <a16:creationId xmlns:a16="http://schemas.microsoft.com/office/drawing/2014/main" id="{6F986936-23A2-4E67-BEFA-707DF2E2BE48}"/>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51" name="Grupo 350">
              <a:extLst>
                <a:ext uri="{FF2B5EF4-FFF2-40B4-BE49-F238E27FC236}">
                  <a16:creationId xmlns:a16="http://schemas.microsoft.com/office/drawing/2014/main" id="{5F03D820-05F6-4534-A91D-4C0A35EDDFC3}"/>
                </a:ext>
              </a:extLst>
            </p:cNvPr>
            <p:cNvGrpSpPr/>
            <p:nvPr/>
          </p:nvGrpSpPr>
          <p:grpSpPr>
            <a:xfrm>
              <a:off x="5767267" y="5101109"/>
              <a:ext cx="673182" cy="577515"/>
              <a:chOff x="5767267" y="192240"/>
              <a:chExt cx="673182" cy="577515"/>
            </a:xfrm>
          </p:grpSpPr>
          <p:sp>
            <p:nvSpPr>
              <p:cNvPr id="352" name="Rectángulo 351">
                <a:extLst>
                  <a:ext uri="{FF2B5EF4-FFF2-40B4-BE49-F238E27FC236}">
                    <a16:creationId xmlns:a16="http://schemas.microsoft.com/office/drawing/2014/main" id="{DBB56FAF-D678-45FB-B541-52FCEC5E3225}"/>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3" name="Rectángulo 352">
                <a:extLst>
                  <a:ext uri="{FF2B5EF4-FFF2-40B4-BE49-F238E27FC236}">
                    <a16:creationId xmlns:a16="http://schemas.microsoft.com/office/drawing/2014/main" id="{74E932B6-4A3C-49D8-8C45-72E67C8371D8}"/>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4" name="Arco de bloque 353">
                <a:extLst>
                  <a:ext uri="{FF2B5EF4-FFF2-40B4-BE49-F238E27FC236}">
                    <a16:creationId xmlns:a16="http://schemas.microsoft.com/office/drawing/2014/main" id="{7CF32CBD-BEA2-41C8-ABB1-52F0BC8D1CB7}"/>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55" name="Grupo 354">
              <a:extLst>
                <a:ext uri="{FF2B5EF4-FFF2-40B4-BE49-F238E27FC236}">
                  <a16:creationId xmlns:a16="http://schemas.microsoft.com/office/drawing/2014/main" id="{DC7BE1E9-9ADC-44F8-B5AD-F2E94055B463}"/>
                </a:ext>
              </a:extLst>
            </p:cNvPr>
            <p:cNvGrpSpPr/>
            <p:nvPr/>
          </p:nvGrpSpPr>
          <p:grpSpPr>
            <a:xfrm>
              <a:off x="5767267" y="5389866"/>
              <a:ext cx="673182" cy="577515"/>
              <a:chOff x="5767267" y="192240"/>
              <a:chExt cx="673182" cy="577515"/>
            </a:xfrm>
          </p:grpSpPr>
          <p:sp>
            <p:nvSpPr>
              <p:cNvPr id="356" name="Rectángulo 355">
                <a:extLst>
                  <a:ext uri="{FF2B5EF4-FFF2-40B4-BE49-F238E27FC236}">
                    <a16:creationId xmlns:a16="http://schemas.microsoft.com/office/drawing/2014/main" id="{ADF9ADE4-85A2-493F-9132-382A3802DB51}"/>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7" name="Rectángulo 356">
                <a:extLst>
                  <a:ext uri="{FF2B5EF4-FFF2-40B4-BE49-F238E27FC236}">
                    <a16:creationId xmlns:a16="http://schemas.microsoft.com/office/drawing/2014/main" id="{826D5EE8-8F6E-4BAD-948C-4A274847B0C2}"/>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8" name="Arco de bloque 357">
                <a:extLst>
                  <a:ext uri="{FF2B5EF4-FFF2-40B4-BE49-F238E27FC236}">
                    <a16:creationId xmlns:a16="http://schemas.microsoft.com/office/drawing/2014/main" id="{AE2DA8C5-A62F-4A2D-A125-C46508434DF4}"/>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59" name="Grupo 358">
              <a:extLst>
                <a:ext uri="{FF2B5EF4-FFF2-40B4-BE49-F238E27FC236}">
                  <a16:creationId xmlns:a16="http://schemas.microsoft.com/office/drawing/2014/main" id="{295E807B-D324-4487-95A3-E8500EB3F129}"/>
                </a:ext>
              </a:extLst>
            </p:cNvPr>
            <p:cNvGrpSpPr/>
            <p:nvPr/>
          </p:nvGrpSpPr>
          <p:grpSpPr>
            <a:xfrm>
              <a:off x="5767267" y="5678623"/>
              <a:ext cx="673182" cy="577515"/>
              <a:chOff x="5767267" y="192240"/>
              <a:chExt cx="673182" cy="577515"/>
            </a:xfrm>
          </p:grpSpPr>
          <p:sp>
            <p:nvSpPr>
              <p:cNvPr id="360" name="Rectángulo 359">
                <a:extLst>
                  <a:ext uri="{FF2B5EF4-FFF2-40B4-BE49-F238E27FC236}">
                    <a16:creationId xmlns:a16="http://schemas.microsoft.com/office/drawing/2014/main" id="{9CE12D7D-2D60-45B8-A620-13BCAF615369}"/>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1" name="Rectángulo 360">
                <a:extLst>
                  <a:ext uri="{FF2B5EF4-FFF2-40B4-BE49-F238E27FC236}">
                    <a16:creationId xmlns:a16="http://schemas.microsoft.com/office/drawing/2014/main" id="{24256BB0-962C-44BE-A451-77178D64BB37}"/>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2" name="Arco de bloque 361">
                <a:extLst>
                  <a:ext uri="{FF2B5EF4-FFF2-40B4-BE49-F238E27FC236}">
                    <a16:creationId xmlns:a16="http://schemas.microsoft.com/office/drawing/2014/main" id="{81939765-528F-4EE2-89C7-9926401D4A31}"/>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63" name="Grupo 362">
              <a:extLst>
                <a:ext uri="{FF2B5EF4-FFF2-40B4-BE49-F238E27FC236}">
                  <a16:creationId xmlns:a16="http://schemas.microsoft.com/office/drawing/2014/main" id="{8F273EB1-9916-402E-A357-D17DCF43ECAC}"/>
                </a:ext>
              </a:extLst>
            </p:cNvPr>
            <p:cNvGrpSpPr/>
            <p:nvPr/>
          </p:nvGrpSpPr>
          <p:grpSpPr>
            <a:xfrm>
              <a:off x="5767267" y="5967380"/>
              <a:ext cx="673182" cy="577515"/>
              <a:chOff x="5767267" y="192240"/>
              <a:chExt cx="673182" cy="577515"/>
            </a:xfrm>
          </p:grpSpPr>
          <p:sp>
            <p:nvSpPr>
              <p:cNvPr id="364" name="Rectángulo 363">
                <a:extLst>
                  <a:ext uri="{FF2B5EF4-FFF2-40B4-BE49-F238E27FC236}">
                    <a16:creationId xmlns:a16="http://schemas.microsoft.com/office/drawing/2014/main" id="{418835F1-2A46-47B2-94E6-48AC685FA9B2}"/>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5" name="Rectángulo 364">
                <a:extLst>
                  <a:ext uri="{FF2B5EF4-FFF2-40B4-BE49-F238E27FC236}">
                    <a16:creationId xmlns:a16="http://schemas.microsoft.com/office/drawing/2014/main" id="{669313C0-8617-4A97-BC3D-E4B46074E123}"/>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6" name="Arco de bloque 365">
                <a:extLst>
                  <a:ext uri="{FF2B5EF4-FFF2-40B4-BE49-F238E27FC236}">
                    <a16:creationId xmlns:a16="http://schemas.microsoft.com/office/drawing/2014/main" id="{1354CC65-D2E9-4328-A836-56B9D72E7BE5}"/>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67" name="Grupo 366">
              <a:extLst>
                <a:ext uri="{FF2B5EF4-FFF2-40B4-BE49-F238E27FC236}">
                  <a16:creationId xmlns:a16="http://schemas.microsoft.com/office/drawing/2014/main" id="{8A3675BB-54B8-4CAA-B935-B23B5B317185}"/>
                </a:ext>
              </a:extLst>
            </p:cNvPr>
            <p:cNvGrpSpPr/>
            <p:nvPr/>
          </p:nvGrpSpPr>
          <p:grpSpPr>
            <a:xfrm>
              <a:off x="5767267" y="6256137"/>
              <a:ext cx="673182" cy="577515"/>
              <a:chOff x="5767267" y="192240"/>
              <a:chExt cx="673182" cy="577515"/>
            </a:xfrm>
          </p:grpSpPr>
          <p:sp>
            <p:nvSpPr>
              <p:cNvPr id="368" name="Rectángulo 367">
                <a:extLst>
                  <a:ext uri="{FF2B5EF4-FFF2-40B4-BE49-F238E27FC236}">
                    <a16:creationId xmlns:a16="http://schemas.microsoft.com/office/drawing/2014/main" id="{23724135-42B9-46AA-8158-A398FB9F38F2}"/>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9" name="Rectángulo 368">
                <a:extLst>
                  <a:ext uri="{FF2B5EF4-FFF2-40B4-BE49-F238E27FC236}">
                    <a16:creationId xmlns:a16="http://schemas.microsoft.com/office/drawing/2014/main" id="{41EB66BD-EB54-4B87-8E48-35E719BA9F82}"/>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70" name="Arco de bloque 369">
                <a:extLst>
                  <a:ext uri="{FF2B5EF4-FFF2-40B4-BE49-F238E27FC236}">
                    <a16:creationId xmlns:a16="http://schemas.microsoft.com/office/drawing/2014/main" id="{188D06FF-B4ED-4030-87CE-7CBD88DF1EE2}"/>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71" name="Grupo 370">
              <a:extLst>
                <a:ext uri="{FF2B5EF4-FFF2-40B4-BE49-F238E27FC236}">
                  <a16:creationId xmlns:a16="http://schemas.microsoft.com/office/drawing/2014/main" id="{0CF2C46E-6012-4A39-99A6-690538076B7E}"/>
                </a:ext>
              </a:extLst>
            </p:cNvPr>
            <p:cNvGrpSpPr/>
            <p:nvPr/>
          </p:nvGrpSpPr>
          <p:grpSpPr>
            <a:xfrm>
              <a:off x="5767267" y="6544894"/>
              <a:ext cx="673182" cy="577515"/>
              <a:chOff x="5767267" y="192240"/>
              <a:chExt cx="673182" cy="577515"/>
            </a:xfrm>
          </p:grpSpPr>
          <p:sp>
            <p:nvSpPr>
              <p:cNvPr id="372" name="Rectángulo 371">
                <a:extLst>
                  <a:ext uri="{FF2B5EF4-FFF2-40B4-BE49-F238E27FC236}">
                    <a16:creationId xmlns:a16="http://schemas.microsoft.com/office/drawing/2014/main" id="{74DF0FA6-1AEF-4147-AFA3-19BD9607CD99}"/>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73" name="Rectángulo 372">
                <a:extLst>
                  <a:ext uri="{FF2B5EF4-FFF2-40B4-BE49-F238E27FC236}">
                    <a16:creationId xmlns:a16="http://schemas.microsoft.com/office/drawing/2014/main" id="{577ECE20-0F0B-4058-850D-3B53377204C4}"/>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74" name="Arco de bloque 373">
                <a:extLst>
                  <a:ext uri="{FF2B5EF4-FFF2-40B4-BE49-F238E27FC236}">
                    <a16:creationId xmlns:a16="http://schemas.microsoft.com/office/drawing/2014/main" id="{D164EA61-023D-4AA2-AEBD-FD710830278C}"/>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sp>
        <p:nvSpPr>
          <p:cNvPr id="98" name="CuadroTexto 97">
            <a:extLst>
              <a:ext uri="{FF2B5EF4-FFF2-40B4-BE49-F238E27FC236}">
                <a16:creationId xmlns:a16="http://schemas.microsoft.com/office/drawing/2014/main" id="{3151C0EE-9EF5-481A-B378-8E2005686DA9}"/>
              </a:ext>
            </a:extLst>
          </p:cNvPr>
          <p:cNvSpPr txBox="1"/>
          <p:nvPr/>
        </p:nvSpPr>
        <p:spPr>
          <a:xfrm>
            <a:off x="6652054" y="320577"/>
            <a:ext cx="5219104" cy="3108543"/>
          </a:xfrm>
          <a:prstGeom prst="rect">
            <a:avLst/>
          </a:prstGeom>
          <a:noFill/>
          <a:ln>
            <a:noFill/>
          </a:ln>
        </p:spPr>
        <p:txBody>
          <a:bodyPr wrap="square" rtlCol="0">
            <a:spAutoFit/>
          </a:bodyPr>
          <a:lstStyle/>
          <a:p>
            <a:pPr algn="ctr"/>
            <a:r>
              <a:rPr lang="es-419" sz="1600" b="1" dirty="0">
                <a:solidFill>
                  <a:srgbClr val="C00000"/>
                </a:solidFill>
                <a:latin typeface="Bahnschrift" panose="020B0502040204020203" pitchFamily="34" charset="0"/>
              </a:rPr>
              <a:t>OFICIALIZACIÓN DEL QUECHUA </a:t>
            </a:r>
          </a:p>
          <a:p>
            <a:pPr algn="just"/>
            <a:r>
              <a:rPr lang="es-419" dirty="0">
                <a:latin typeface="Bahnschrift" panose="020B0502040204020203" pitchFamily="34" charset="0"/>
              </a:rPr>
              <a:t>Un 27 de mayo de 1975, el presidente Juan Velasco Alvarado oficializa mediante decreto ley 21156 que el Quechua sea reconocido como idioma oficial del Perú, para ello encarga la redacción de cuatro libros de gramática para cada zona dialectal del Perú : Cusco-Collao, Ayacucho-Chanca, Ancash-Huaylas y Cañaris-Cajamarca con la finalidad que se profundice su estudio, objetivo que se truncó con los posteriores gobiernos.</a:t>
            </a:r>
          </a:p>
        </p:txBody>
      </p:sp>
      <p:sp>
        <p:nvSpPr>
          <p:cNvPr id="99" name="CuadroTexto 98">
            <a:extLst>
              <a:ext uri="{FF2B5EF4-FFF2-40B4-BE49-F238E27FC236}">
                <a16:creationId xmlns:a16="http://schemas.microsoft.com/office/drawing/2014/main" id="{81AE2582-BB5D-483D-A292-EC41A0B39B1A}"/>
              </a:ext>
            </a:extLst>
          </p:cNvPr>
          <p:cNvSpPr txBox="1"/>
          <p:nvPr/>
        </p:nvSpPr>
        <p:spPr>
          <a:xfrm>
            <a:off x="331595" y="320577"/>
            <a:ext cx="5219104" cy="6463308"/>
          </a:xfrm>
          <a:prstGeom prst="rect">
            <a:avLst/>
          </a:prstGeom>
          <a:noFill/>
          <a:ln>
            <a:noFill/>
          </a:ln>
        </p:spPr>
        <p:txBody>
          <a:bodyPr wrap="square" rtlCol="0">
            <a:spAutoFit/>
          </a:bodyPr>
          <a:lstStyle/>
          <a:p>
            <a:pPr algn="ctr"/>
            <a:r>
              <a:rPr lang="es-419" b="1" dirty="0">
                <a:solidFill>
                  <a:srgbClr val="C00000"/>
                </a:solidFill>
                <a:latin typeface="Bahnschrift" panose="020B0502040204020203" pitchFamily="34" charset="0"/>
              </a:rPr>
              <a:t>¿CUÁNTAS PERSONAS HABLAN EL QUECHUA?</a:t>
            </a:r>
          </a:p>
          <a:p>
            <a:pPr algn="just"/>
            <a:r>
              <a:rPr lang="es-419" dirty="0">
                <a:latin typeface="Bahnschrift" panose="020B0502040204020203" pitchFamily="34" charset="0"/>
              </a:rPr>
              <a:t>Actualmente existen unos 12 millones de personas que hablan el quechua. Perú es el país con más quechua hablantes. La lengua de los incas también es hablada en el norte de Argentina, el sureste de Bolivia, Chile (en Alto y El Loa) así como el suroeste de Colombia y el noreste de Ecuador. Se trata de la lengua nativa más hablada en el continente.</a:t>
            </a:r>
          </a:p>
          <a:p>
            <a:pPr algn="just"/>
            <a:r>
              <a:rPr lang="es-419" b="1" dirty="0">
                <a:solidFill>
                  <a:srgbClr val="C00000"/>
                </a:solidFill>
                <a:latin typeface="Bahnschrift" panose="020B0502040204020203" pitchFamily="34" charset="0"/>
              </a:rPr>
              <a:t>ALGUNAS CARACTERÍSTICAS DEL QUECHUA</a:t>
            </a:r>
          </a:p>
          <a:p>
            <a:pPr algn="just"/>
            <a:r>
              <a:rPr lang="es-419" dirty="0">
                <a:latin typeface="Bahnschrift" panose="020B0502040204020203" pitchFamily="34" charset="0"/>
              </a:rPr>
              <a:t>El quechua es un idioma bastante expresivo. Manifiesta confianza, aprecio y afecto. Estas son algunas de sus características:</a:t>
            </a:r>
          </a:p>
          <a:p>
            <a:pPr marL="285750" indent="-285750" algn="just">
              <a:buFont typeface="Wingdings" panose="05000000000000000000" pitchFamily="2" charset="2"/>
              <a:buChar char="ü"/>
            </a:pPr>
            <a:r>
              <a:rPr lang="es-419" b="1" dirty="0">
                <a:solidFill>
                  <a:srgbClr val="C00000"/>
                </a:solidFill>
                <a:latin typeface="Bahnschrift" panose="020B0502040204020203" pitchFamily="34" charset="0"/>
              </a:rPr>
              <a:t>Onomatopéyico: </a:t>
            </a:r>
            <a:r>
              <a:rPr lang="es-419" dirty="0">
                <a:latin typeface="Bahnschrift" panose="020B0502040204020203" pitchFamily="34" charset="0"/>
              </a:rPr>
              <a:t>Las voces quechuas nacen de los ruidos naturales, como los sonidos del viento, el correr del agua, el trinar de las aves, etc.</a:t>
            </a:r>
          </a:p>
          <a:p>
            <a:pPr marL="285750" indent="-285750" algn="just">
              <a:buFont typeface="Wingdings" panose="05000000000000000000" pitchFamily="2" charset="2"/>
              <a:buChar char="ü"/>
            </a:pPr>
            <a:r>
              <a:rPr lang="es-419" b="1" dirty="0">
                <a:solidFill>
                  <a:srgbClr val="C00000"/>
                </a:solidFill>
                <a:latin typeface="Bahnschrift" panose="020B0502040204020203" pitchFamily="34" charset="0"/>
              </a:rPr>
              <a:t>Polisintético: </a:t>
            </a:r>
            <a:r>
              <a:rPr lang="es-419" dirty="0">
                <a:latin typeface="Bahnschrift" panose="020B0502040204020203" pitchFamily="34" charset="0"/>
              </a:rPr>
              <a:t>Se dice así, puesto que añadiendo un morfema o sufijo a un lexema o palabra raíz, nacen otras palabras.</a:t>
            </a:r>
          </a:p>
          <a:p>
            <a:pPr marL="285750" indent="-285750" algn="just">
              <a:buFont typeface="Wingdings" panose="05000000000000000000" pitchFamily="2" charset="2"/>
              <a:buChar char="ü"/>
            </a:pPr>
            <a:r>
              <a:rPr lang="es-419" b="1" dirty="0">
                <a:solidFill>
                  <a:srgbClr val="C00000"/>
                </a:solidFill>
                <a:latin typeface="Bahnschrift" panose="020B0502040204020203" pitchFamily="34" charset="0"/>
              </a:rPr>
              <a:t>Polisémico: </a:t>
            </a:r>
            <a:r>
              <a:rPr lang="es-419" dirty="0">
                <a:latin typeface="Bahnschrift" panose="020B0502040204020203" pitchFamily="34" charset="0"/>
              </a:rPr>
              <a:t>Un gran número de palabras del idioma quechua, tienen dos o varios significados</a:t>
            </a:r>
          </a:p>
        </p:txBody>
      </p:sp>
      <p:pic>
        <p:nvPicPr>
          <p:cNvPr id="3074" name="Picture 2" descr="quechua_velasco">
            <a:extLst>
              <a:ext uri="{FF2B5EF4-FFF2-40B4-BE49-F238E27FC236}">
                <a16:creationId xmlns:a16="http://schemas.microsoft.com/office/drawing/2014/main" id="{C1A845D4-0FF1-4935-9041-E7B6E28FEF8C}"/>
              </a:ext>
            </a:extLst>
          </p:cNvPr>
          <p:cNvPicPr>
            <a:picLocks noChangeAspect="1" noChangeArrowheads="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428736" y="3444677"/>
            <a:ext cx="3727306" cy="33095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8790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150FEF04-6D46-47E8-A518-78D6767E434E}"/>
              </a:ext>
            </a:extLst>
          </p:cNvPr>
          <p:cNvSpPr/>
          <p:nvPr/>
        </p:nvSpPr>
        <p:spPr>
          <a:xfrm>
            <a:off x="0" y="1"/>
            <a:ext cx="12192000" cy="6970426"/>
          </a:xfrm>
          <a:prstGeom prst="rect">
            <a:avLst/>
          </a:prstGeom>
          <a:blipFill>
            <a:blip r:embed="rId3"/>
            <a:tile tx="0" ty="0" sx="100000" sy="100000" flip="none" algn="tl"/>
          </a:blipFill>
          <a:ln>
            <a:solidFill>
              <a:schemeClr val="accent1">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419"/>
          </a:p>
        </p:txBody>
      </p:sp>
      <p:sp>
        <p:nvSpPr>
          <p:cNvPr id="6" name="Rectángulo 5">
            <a:extLst>
              <a:ext uri="{FF2B5EF4-FFF2-40B4-BE49-F238E27FC236}">
                <a16:creationId xmlns:a16="http://schemas.microsoft.com/office/drawing/2014/main" id="{B4CD5EFF-3491-4066-B678-FEAFEC6AE66B}"/>
              </a:ext>
            </a:extLst>
          </p:cNvPr>
          <p:cNvSpPr/>
          <p:nvPr/>
        </p:nvSpPr>
        <p:spPr>
          <a:xfrm>
            <a:off x="6096000" y="192505"/>
            <a:ext cx="5903496" cy="65772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97" name="Rectángulo 96">
            <a:extLst>
              <a:ext uri="{FF2B5EF4-FFF2-40B4-BE49-F238E27FC236}">
                <a16:creationId xmlns:a16="http://schemas.microsoft.com/office/drawing/2014/main" id="{93FF1FC0-90A9-4846-BFE5-5E505E2C2106}"/>
              </a:ext>
            </a:extLst>
          </p:cNvPr>
          <p:cNvSpPr/>
          <p:nvPr/>
        </p:nvSpPr>
        <p:spPr>
          <a:xfrm>
            <a:off x="192504" y="208272"/>
            <a:ext cx="5903496" cy="65772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grpSp>
        <p:nvGrpSpPr>
          <p:cNvPr id="375" name="Grupo 374">
            <a:extLst>
              <a:ext uri="{FF2B5EF4-FFF2-40B4-BE49-F238E27FC236}">
                <a16:creationId xmlns:a16="http://schemas.microsoft.com/office/drawing/2014/main" id="{37AADCAC-AD9D-40BF-A74A-DD103190D0D4}"/>
              </a:ext>
            </a:extLst>
          </p:cNvPr>
          <p:cNvGrpSpPr/>
          <p:nvPr/>
        </p:nvGrpSpPr>
        <p:grpSpPr>
          <a:xfrm>
            <a:off x="5767267" y="31820"/>
            <a:ext cx="673182" cy="6930169"/>
            <a:chOff x="5767267" y="192240"/>
            <a:chExt cx="673182" cy="6930169"/>
          </a:xfrm>
        </p:grpSpPr>
        <p:grpSp>
          <p:nvGrpSpPr>
            <p:cNvPr id="286" name="Grupo 285">
              <a:extLst>
                <a:ext uri="{FF2B5EF4-FFF2-40B4-BE49-F238E27FC236}">
                  <a16:creationId xmlns:a16="http://schemas.microsoft.com/office/drawing/2014/main" id="{B8FB5065-D282-40F4-A3DA-1024A3EB1CF8}"/>
                </a:ext>
              </a:extLst>
            </p:cNvPr>
            <p:cNvGrpSpPr/>
            <p:nvPr/>
          </p:nvGrpSpPr>
          <p:grpSpPr>
            <a:xfrm>
              <a:off x="5767267" y="192240"/>
              <a:ext cx="673182" cy="577515"/>
              <a:chOff x="5767267" y="192240"/>
              <a:chExt cx="673182" cy="577515"/>
            </a:xfrm>
          </p:grpSpPr>
          <p:sp>
            <p:nvSpPr>
              <p:cNvPr id="284" name="Rectángulo 283">
                <a:extLst>
                  <a:ext uri="{FF2B5EF4-FFF2-40B4-BE49-F238E27FC236}">
                    <a16:creationId xmlns:a16="http://schemas.microsoft.com/office/drawing/2014/main" id="{12B15083-1DB0-4710-A8D1-FFD843CA3547}"/>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85" name="Rectángulo 284">
                <a:extLst>
                  <a:ext uri="{FF2B5EF4-FFF2-40B4-BE49-F238E27FC236}">
                    <a16:creationId xmlns:a16="http://schemas.microsoft.com/office/drawing/2014/main" id="{D4C341BA-B9C1-4F70-ACE3-D9DCFB58FE6E}"/>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9" name="Arco de bloque 8">
                <a:extLst>
                  <a:ext uri="{FF2B5EF4-FFF2-40B4-BE49-F238E27FC236}">
                    <a16:creationId xmlns:a16="http://schemas.microsoft.com/office/drawing/2014/main" id="{359CE2BA-98C6-4E47-8572-EAE1313E910B}"/>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87" name="Grupo 286">
              <a:extLst>
                <a:ext uri="{FF2B5EF4-FFF2-40B4-BE49-F238E27FC236}">
                  <a16:creationId xmlns:a16="http://schemas.microsoft.com/office/drawing/2014/main" id="{B192416E-B13C-49F8-8E24-934D772C08D6}"/>
                </a:ext>
              </a:extLst>
            </p:cNvPr>
            <p:cNvGrpSpPr/>
            <p:nvPr/>
          </p:nvGrpSpPr>
          <p:grpSpPr>
            <a:xfrm>
              <a:off x="5767267" y="480997"/>
              <a:ext cx="673182" cy="577515"/>
              <a:chOff x="5767267" y="192240"/>
              <a:chExt cx="673182" cy="577515"/>
            </a:xfrm>
          </p:grpSpPr>
          <p:sp>
            <p:nvSpPr>
              <p:cNvPr id="288" name="Rectángulo 287">
                <a:extLst>
                  <a:ext uri="{FF2B5EF4-FFF2-40B4-BE49-F238E27FC236}">
                    <a16:creationId xmlns:a16="http://schemas.microsoft.com/office/drawing/2014/main" id="{1DAF6B64-C39C-48B3-B80E-C474AD4294DD}"/>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89" name="Rectángulo 288">
                <a:extLst>
                  <a:ext uri="{FF2B5EF4-FFF2-40B4-BE49-F238E27FC236}">
                    <a16:creationId xmlns:a16="http://schemas.microsoft.com/office/drawing/2014/main" id="{EE950F68-74CC-4CFC-9EC8-FE0F8B922146}"/>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0" name="Arco de bloque 289">
                <a:extLst>
                  <a:ext uri="{FF2B5EF4-FFF2-40B4-BE49-F238E27FC236}">
                    <a16:creationId xmlns:a16="http://schemas.microsoft.com/office/drawing/2014/main" id="{A97A29BE-A3F0-4188-A166-298C9E4E048C}"/>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91" name="Grupo 290">
              <a:extLst>
                <a:ext uri="{FF2B5EF4-FFF2-40B4-BE49-F238E27FC236}">
                  <a16:creationId xmlns:a16="http://schemas.microsoft.com/office/drawing/2014/main" id="{CA58C267-5657-4BA2-8CAA-0497A595DA07}"/>
                </a:ext>
              </a:extLst>
            </p:cNvPr>
            <p:cNvGrpSpPr/>
            <p:nvPr/>
          </p:nvGrpSpPr>
          <p:grpSpPr>
            <a:xfrm>
              <a:off x="5767267" y="769754"/>
              <a:ext cx="673182" cy="577515"/>
              <a:chOff x="5767267" y="192240"/>
              <a:chExt cx="673182" cy="577515"/>
            </a:xfrm>
          </p:grpSpPr>
          <p:sp>
            <p:nvSpPr>
              <p:cNvPr id="292" name="Rectángulo 291">
                <a:extLst>
                  <a:ext uri="{FF2B5EF4-FFF2-40B4-BE49-F238E27FC236}">
                    <a16:creationId xmlns:a16="http://schemas.microsoft.com/office/drawing/2014/main" id="{895EF78A-D073-4F76-AF84-50AA5A219938}"/>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3" name="Rectángulo 292">
                <a:extLst>
                  <a:ext uri="{FF2B5EF4-FFF2-40B4-BE49-F238E27FC236}">
                    <a16:creationId xmlns:a16="http://schemas.microsoft.com/office/drawing/2014/main" id="{77D8EF88-15C0-4E5B-94F5-020AA99F81D1}"/>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4" name="Arco de bloque 293">
                <a:extLst>
                  <a:ext uri="{FF2B5EF4-FFF2-40B4-BE49-F238E27FC236}">
                    <a16:creationId xmlns:a16="http://schemas.microsoft.com/office/drawing/2014/main" id="{482F74AD-5865-49B2-8785-30A4DF188A7A}"/>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95" name="Grupo 294">
              <a:extLst>
                <a:ext uri="{FF2B5EF4-FFF2-40B4-BE49-F238E27FC236}">
                  <a16:creationId xmlns:a16="http://schemas.microsoft.com/office/drawing/2014/main" id="{6CDE91B7-CDE4-4CDC-A364-71AFF340AE0B}"/>
                </a:ext>
              </a:extLst>
            </p:cNvPr>
            <p:cNvGrpSpPr/>
            <p:nvPr/>
          </p:nvGrpSpPr>
          <p:grpSpPr>
            <a:xfrm>
              <a:off x="5767267" y="1058511"/>
              <a:ext cx="673182" cy="577515"/>
              <a:chOff x="5767267" y="192240"/>
              <a:chExt cx="673182" cy="577515"/>
            </a:xfrm>
          </p:grpSpPr>
          <p:sp>
            <p:nvSpPr>
              <p:cNvPr id="296" name="Rectángulo 295">
                <a:extLst>
                  <a:ext uri="{FF2B5EF4-FFF2-40B4-BE49-F238E27FC236}">
                    <a16:creationId xmlns:a16="http://schemas.microsoft.com/office/drawing/2014/main" id="{38FEE269-AA40-4C27-BD05-592FDB01394F}"/>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7" name="Rectángulo 296">
                <a:extLst>
                  <a:ext uri="{FF2B5EF4-FFF2-40B4-BE49-F238E27FC236}">
                    <a16:creationId xmlns:a16="http://schemas.microsoft.com/office/drawing/2014/main" id="{EF4F4CE2-3982-45A2-BA32-DF60B28F2335}"/>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298" name="Arco de bloque 297">
                <a:extLst>
                  <a:ext uri="{FF2B5EF4-FFF2-40B4-BE49-F238E27FC236}">
                    <a16:creationId xmlns:a16="http://schemas.microsoft.com/office/drawing/2014/main" id="{D0B91367-7360-4D44-862C-54005238D40D}"/>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299" name="Grupo 298">
              <a:extLst>
                <a:ext uri="{FF2B5EF4-FFF2-40B4-BE49-F238E27FC236}">
                  <a16:creationId xmlns:a16="http://schemas.microsoft.com/office/drawing/2014/main" id="{24E20CBC-45CD-4266-AC71-F73BAA7A670F}"/>
                </a:ext>
              </a:extLst>
            </p:cNvPr>
            <p:cNvGrpSpPr/>
            <p:nvPr/>
          </p:nvGrpSpPr>
          <p:grpSpPr>
            <a:xfrm>
              <a:off x="5767267" y="1347268"/>
              <a:ext cx="673182" cy="577515"/>
              <a:chOff x="5767267" y="192240"/>
              <a:chExt cx="673182" cy="577515"/>
            </a:xfrm>
          </p:grpSpPr>
          <p:sp>
            <p:nvSpPr>
              <p:cNvPr id="300" name="Rectángulo 299">
                <a:extLst>
                  <a:ext uri="{FF2B5EF4-FFF2-40B4-BE49-F238E27FC236}">
                    <a16:creationId xmlns:a16="http://schemas.microsoft.com/office/drawing/2014/main" id="{940553D5-AFB4-48FB-93D3-1994E9A2D26B}"/>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1" name="Rectángulo 300">
                <a:extLst>
                  <a:ext uri="{FF2B5EF4-FFF2-40B4-BE49-F238E27FC236}">
                    <a16:creationId xmlns:a16="http://schemas.microsoft.com/office/drawing/2014/main" id="{4936C688-0368-489E-83CB-C26EAB8116EF}"/>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2" name="Arco de bloque 301">
                <a:extLst>
                  <a:ext uri="{FF2B5EF4-FFF2-40B4-BE49-F238E27FC236}">
                    <a16:creationId xmlns:a16="http://schemas.microsoft.com/office/drawing/2014/main" id="{0A4A3F4C-4EAE-45D6-B9F5-3AD30BC835D9}"/>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03" name="Grupo 302">
              <a:extLst>
                <a:ext uri="{FF2B5EF4-FFF2-40B4-BE49-F238E27FC236}">
                  <a16:creationId xmlns:a16="http://schemas.microsoft.com/office/drawing/2014/main" id="{8AB59142-7BED-4F5A-88AB-5F917DB59A99}"/>
                </a:ext>
              </a:extLst>
            </p:cNvPr>
            <p:cNvGrpSpPr/>
            <p:nvPr/>
          </p:nvGrpSpPr>
          <p:grpSpPr>
            <a:xfrm>
              <a:off x="5767267" y="1636025"/>
              <a:ext cx="673182" cy="577515"/>
              <a:chOff x="5767267" y="192240"/>
              <a:chExt cx="673182" cy="577515"/>
            </a:xfrm>
          </p:grpSpPr>
          <p:sp>
            <p:nvSpPr>
              <p:cNvPr id="304" name="Rectángulo 303">
                <a:extLst>
                  <a:ext uri="{FF2B5EF4-FFF2-40B4-BE49-F238E27FC236}">
                    <a16:creationId xmlns:a16="http://schemas.microsoft.com/office/drawing/2014/main" id="{67DCDB2F-6295-4226-B67B-AD9545B752C4}"/>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5" name="Rectángulo 304">
                <a:extLst>
                  <a:ext uri="{FF2B5EF4-FFF2-40B4-BE49-F238E27FC236}">
                    <a16:creationId xmlns:a16="http://schemas.microsoft.com/office/drawing/2014/main" id="{5DD4D22C-5055-419D-941A-471E78B96A51}"/>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6" name="Arco de bloque 305">
                <a:extLst>
                  <a:ext uri="{FF2B5EF4-FFF2-40B4-BE49-F238E27FC236}">
                    <a16:creationId xmlns:a16="http://schemas.microsoft.com/office/drawing/2014/main" id="{8A67A01B-D959-4208-87FB-202BB61C5B1C}"/>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07" name="Grupo 306">
              <a:extLst>
                <a:ext uri="{FF2B5EF4-FFF2-40B4-BE49-F238E27FC236}">
                  <a16:creationId xmlns:a16="http://schemas.microsoft.com/office/drawing/2014/main" id="{9228292B-797E-4396-8079-2047E2376AFE}"/>
                </a:ext>
              </a:extLst>
            </p:cNvPr>
            <p:cNvGrpSpPr/>
            <p:nvPr/>
          </p:nvGrpSpPr>
          <p:grpSpPr>
            <a:xfrm>
              <a:off x="5767267" y="1924782"/>
              <a:ext cx="673182" cy="577515"/>
              <a:chOff x="5767267" y="192240"/>
              <a:chExt cx="673182" cy="577515"/>
            </a:xfrm>
          </p:grpSpPr>
          <p:sp>
            <p:nvSpPr>
              <p:cNvPr id="308" name="Rectángulo 307">
                <a:extLst>
                  <a:ext uri="{FF2B5EF4-FFF2-40B4-BE49-F238E27FC236}">
                    <a16:creationId xmlns:a16="http://schemas.microsoft.com/office/drawing/2014/main" id="{2238582E-125D-4F5C-8EF1-5C08FEB62EEF}"/>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09" name="Rectángulo 308">
                <a:extLst>
                  <a:ext uri="{FF2B5EF4-FFF2-40B4-BE49-F238E27FC236}">
                    <a16:creationId xmlns:a16="http://schemas.microsoft.com/office/drawing/2014/main" id="{DFDFBFEE-74E0-498A-82D5-29A5B98D10EC}"/>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0" name="Arco de bloque 309">
                <a:extLst>
                  <a:ext uri="{FF2B5EF4-FFF2-40B4-BE49-F238E27FC236}">
                    <a16:creationId xmlns:a16="http://schemas.microsoft.com/office/drawing/2014/main" id="{018D3A9F-F427-401B-8676-B767E7EBF653}"/>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11" name="Grupo 310">
              <a:extLst>
                <a:ext uri="{FF2B5EF4-FFF2-40B4-BE49-F238E27FC236}">
                  <a16:creationId xmlns:a16="http://schemas.microsoft.com/office/drawing/2014/main" id="{9CDD788C-F59D-429C-BA97-40A03B6B2DB4}"/>
                </a:ext>
              </a:extLst>
            </p:cNvPr>
            <p:cNvGrpSpPr/>
            <p:nvPr/>
          </p:nvGrpSpPr>
          <p:grpSpPr>
            <a:xfrm>
              <a:off x="5767267" y="2213539"/>
              <a:ext cx="673182" cy="577515"/>
              <a:chOff x="5767267" y="192240"/>
              <a:chExt cx="673182" cy="577515"/>
            </a:xfrm>
          </p:grpSpPr>
          <p:sp>
            <p:nvSpPr>
              <p:cNvPr id="312" name="Rectángulo 311">
                <a:extLst>
                  <a:ext uri="{FF2B5EF4-FFF2-40B4-BE49-F238E27FC236}">
                    <a16:creationId xmlns:a16="http://schemas.microsoft.com/office/drawing/2014/main" id="{353C3066-C490-4510-BBDC-91EABBC838E3}"/>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3" name="Rectángulo 312">
                <a:extLst>
                  <a:ext uri="{FF2B5EF4-FFF2-40B4-BE49-F238E27FC236}">
                    <a16:creationId xmlns:a16="http://schemas.microsoft.com/office/drawing/2014/main" id="{36A40364-6E1A-4317-9FAA-97BCA7C9CC1F}"/>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4" name="Arco de bloque 313">
                <a:extLst>
                  <a:ext uri="{FF2B5EF4-FFF2-40B4-BE49-F238E27FC236}">
                    <a16:creationId xmlns:a16="http://schemas.microsoft.com/office/drawing/2014/main" id="{5782629E-0647-4237-B234-C6C63790B2DF}"/>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15" name="Grupo 314">
              <a:extLst>
                <a:ext uri="{FF2B5EF4-FFF2-40B4-BE49-F238E27FC236}">
                  <a16:creationId xmlns:a16="http://schemas.microsoft.com/office/drawing/2014/main" id="{859B67A9-D18A-4BF4-9FD9-A090669446BE}"/>
                </a:ext>
              </a:extLst>
            </p:cNvPr>
            <p:cNvGrpSpPr/>
            <p:nvPr/>
          </p:nvGrpSpPr>
          <p:grpSpPr>
            <a:xfrm>
              <a:off x="5767267" y="2502296"/>
              <a:ext cx="673182" cy="577515"/>
              <a:chOff x="5767267" y="192240"/>
              <a:chExt cx="673182" cy="577515"/>
            </a:xfrm>
          </p:grpSpPr>
          <p:sp>
            <p:nvSpPr>
              <p:cNvPr id="316" name="Rectángulo 315">
                <a:extLst>
                  <a:ext uri="{FF2B5EF4-FFF2-40B4-BE49-F238E27FC236}">
                    <a16:creationId xmlns:a16="http://schemas.microsoft.com/office/drawing/2014/main" id="{DAC41CCD-AFFB-403C-A8EE-88ADB28250B6}"/>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7" name="Rectángulo 316">
                <a:extLst>
                  <a:ext uri="{FF2B5EF4-FFF2-40B4-BE49-F238E27FC236}">
                    <a16:creationId xmlns:a16="http://schemas.microsoft.com/office/drawing/2014/main" id="{41D06EBC-76ED-4FA0-8303-CC6FD619B4C5}"/>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18" name="Arco de bloque 317">
                <a:extLst>
                  <a:ext uri="{FF2B5EF4-FFF2-40B4-BE49-F238E27FC236}">
                    <a16:creationId xmlns:a16="http://schemas.microsoft.com/office/drawing/2014/main" id="{EB9703F5-E97D-49B2-8209-A17E48968DF0}"/>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19" name="Grupo 318">
              <a:extLst>
                <a:ext uri="{FF2B5EF4-FFF2-40B4-BE49-F238E27FC236}">
                  <a16:creationId xmlns:a16="http://schemas.microsoft.com/office/drawing/2014/main" id="{67E19E99-D979-4B65-A1B9-8E5094588CB3}"/>
                </a:ext>
              </a:extLst>
            </p:cNvPr>
            <p:cNvGrpSpPr/>
            <p:nvPr/>
          </p:nvGrpSpPr>
          <p:grpSpPr>
            <a:xfrm>
              <a:off x="5767267" y="2791053"/>
              <a:ext cx="673182" cy="577515"/>
              <a:chOff x="5767267" y="192240"/>
              <a:chExt cx="673182" cy="577515"/>
            </a:xfrm>
          </p:grpSpPr>
          <p:sp>
            <p:nvSpPr>
              <p:cNvPr id="320" name="Rectángulo 319">
                <a:extLst>
                  <a:ext uri="{FF2B5EF4-FFF2-40B4-BE49-F238E27FC236}">
                    <a16:creationId xmlns:a16="http://schemas.microsoft.com/office/drawing/2014/main" id="{6F8B501A-5677-4B51-810B-E3CFB3BD0ECD}"/>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1" name="Rectángulo 320">
                <a:extLst>
                  <a:ext uri="{FF2B5EF4-FFF2-40B4-BE49-F238E27FC236}">
                    <a16:creationId xmlns:a16="http://schemas.microsoft.com/office/drawing/2014/main" id="{5E73001F-24DC-424C-A0BA-0B96D2EC6388}"/>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2" name="Arco de bloque 321">
                <a:extLst>
                  <a:ext uri="{FF2B5EF4-FFF2-40B4-BE49-F238E27FC236}">
                    <a16:creationId xmlns:a16="http://schemas.microsoft.com/office/drawing/2014/main" id="{C2D62D74-6888-4A4D-A9A3-990C068C8471}"/>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23" name="Grupo 322">
              <a:extLst>
                <a:ext uri="{FF2B5EF4-FFF2-40B4-BE49-F238E27FC236}">
                  <a16:creationId xmlns:a16="http://schemas.microsoft.com/office/drawing/2014/main" id="{53C47807-6DA1-4605-8B7F-5C83CEFC70F4}"/>
                </a:ext>
              </a:extLst>
            </p:cNvPr>
            <p:cNvGrpSpPr/>
            <p:nvPr/>
          </p:nvGrpSpPr>
          <p:grpSpPr>
            <a:xfrm>
              <a:off x="5767267" y="3079810"/>
              <a:ext cx="673182" cy="577515"/>
              <a:chOff x="5767267" y="192240"/>
              <a:chExt cx="673182" cy="577515"/>
            </a:xfrm>
          </p:grpSpPr>
          <p:sp>
            <p:nvSpPr>
              <p:cNvPr id="324" name="Rectángulo 323">
                <a:extLst>
                  <a:ext uri="{FF2B5EF4-FFF2-40B4-BE49-F238E27FC236}">
                    <a16:creationId xmlns:a16="http://schemas.microsoft.com/office/drawing/2014/main" id="{051EB5D8-4542-4DC3-8042-FDF27DE9D2FA}"/>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5" name="Rectángulo 324">
                <a:extLst>
                  <a:ext uri="{FF2B5EF4-FFF2-40B4-BE49-F238E27FC236}">
                    <a16:creationId xmlns:a16="http://schemas.microsoft.com/office/drawing/2014/main" id="{8F444154-800C-4D9E-B8AA-808295A14C81}"/>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6" name="Arco de bloque 325">
                <a:extLst>
                  <a:ext uri="{FF2B5EF4-FFF2-40B4-BE49-F238E27FC236}">
                    <a16:creationId xmlns:a16="http://schemas.microsoft.com/office/drawing/2014/main" id="{1A4EB0E5-3236-4707-BDD1-EF6AE1D0E612}"/>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27" name="Grupo 326">
              <a:extLst>
                <a:ext uri="{FF2B5EF4-FFF2-40B4-BE49-F238E27FC236}">
                  <a16:creationId xmlns:a16="http://schemas.microsoft.com/office/drawing/2014/main" id="{2EFCC434-BDF8-4776-B41B-57FC344EDB1D}"/>
                </a:ext>
              </a:extLst>
            </p:cNvPr>
            <p:cNvGrpSpPr/>
            <p:nvPr/>
          </p:nvGrpSpPr>
          <p:grpSpPr>
            <a:xfrm>
              <a:off x="5767267" y="3368567"/>
              <a:ext cx="673182" cy="577515"/>
              <a:chOff x="5767267" y="192240"/>
              <a:chExt cx="673182" cy="577515"/>
            </a:xfrm>
          </p:grpSpPr>
          <p:sp>
            <p:nvSpPr>
              <p:cNvPr id="328" name="Rectángulo 327">
                <a:extLst>
                  <a:ext uri="{FF2B5EF4-FFF2-40B4-BE49-F238E27FC236}">
                    <a16:creationId xmlns:a16="http://schemas.microsoft.com/office/drawing/2014/main" id="{D170BF5B-8967-466A-BA26-C5491725B32E}"/>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29" name="Rectángulo 328">
                <a:extLst>
                  <a:ext uri="{FF2B5EF4-FFF2-40B4-BE49-F238E27FC236}">
                    <a16:creationId xmlns:a16="http://schemas.microsoft.com/office/drawing/2014/main" id="{32D55F09-1D35-4D87-BAC5-BF1A9A03F6CE}"/>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0" name="Arco de bloque 329">
                <a:extLst>
                  <a:ext uri="{FF2B5EF4-FFF2-40B4-BE49-F238E27FC236}">
                    <a16:creationId xmlns:a16="http://schemas.microsoft.com/office/drawing/2014/main" id="{06E28B04-A513-478E-A0F1-05A62865439A}"/>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31" name="Grupo 330">
              <a:extLst>
                <a:ext uri="{FF2B5EF4-FFF2-40B4-BE49-F238E27FC236}">
                  <a16:creationId xmlns:a16="http://schemas.microsoft.com/office/drawing/2014/main" id="{E7785F9C-8CA7-4F89-8338-F2E2DF8D552A}"/>
                </a:ext>
              </a:extLst>
            </p:cNvPr>
            <p:cNvGrpSpPr/>
            <p:nvPr/>
          </p:nvGrpSpPr>
          <p:grpSpPr>
            <a:xfrm>
              <a:off x="5767267" y="3657324"/>
              <a:ext cx="673182" cy="577515"/>
              <a:chOff x="5767267" y="192240"/>
              <a:chExt cx="673182" cy="577515"/>
            </a:xfrm>
          </p:grpSpPr>
          <p:sp>
            <p:nvSpPr>
              <p:cNvPr id="332" name="Rectángulo 331">
                <a:extLst>
                  <a:ext uri="{FF2B5EF4-FFF2-40B4-BE49-F238E27FC236}">
                    <a16:creationId xmlns:a16="http://schemas.microsoft.com/office/drawing/2014/main" id="{C174E5B0-5978-449B-9D55-3D1126038C5B}"/>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3" name="Rectángulo 332">
                <a:extLst>
                  <a:ext uri="{FF2B5EF4-FFF2-40B4-BE49-F238E27FC236}">
                    <a16:creationId xmlns:a16="http://schemas.microsoft.com/office/drawing/2014/main" id="{75AC5A5B-D157-42E9-8055-92B15D605094}"/>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4" name="Arco de bloque 333">
                <a:extLst>
                  <a:ext uri="{FF2B5EF4-FFF2-40B4-BE49-F238E27FC236}">
                    <a16:creationId xmlns:a16="http://schemas.microsoft.com/office/drawing/2014/main" id="{B4C45B6F-6CD9-4312-9AEA-34CB603FF6AF}"/>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35" name="Grupo 334">
              <a:extLst>
                <a:ext uri="{FF2B5EF4-FFF2-40B4-BE49-F238E27FC236}">
                  <a16:creationId xmlns:a16="http://schemas.microsoft.com/office/drawing/2014/main" id="{A97CA7E6-A890-4E95-80D8-F01BF40522FB}"/>
                </a:ext>
              </a:extLst>
            </p:cNvPr>
            <p:cNvGrpSpPr/>
            <p:nvPr/>
          </p:nvGrpSpPr>
          <p:grpSpPr>
            <a:xfrm>
              <a:off x="5767267" y="3946081"/>
              <a:ext cx="673182" cy="577515"/>
              <a:chOff x="5767267" y="192240"/>
              <a:chExt cx="673182" cy="577515"/>
            </a:xfrm>
          </p:grpSpPr>
          <p:sp>
            <p:nvSpPr>
              <p:cNvPr id="336" name="Rectángulo 335">
                <a:extLst>
                  <a:ext uri="{FF2B5EF4-FFF2-40B4-BE49-F238E27FC236}">
                    <a16:creationId xmlns:a16="http://schemas.microsoft.com/office/drawing/2014/main" id="{94730D4F-9B09-4B8A-8A44-5C2CBF3A2C1E}"/>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7" name="Rectángulo 336">
                <a:extLst>
                  <a:ext uri="{FF2B5EF4-FFF2-40B4-BE49-F238E27FC236}">
                    <a16:creationId xmlns:a16="http://schemas.microsoft.com/office/drawing/2014/main" id="{F9D23B54-5EBE-4849-8638-EF15D2F8C3FE}"/>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38" name="Arco de bloque 337">
                <a:extLst>
                  <a:ext uri="{FF2B5EF4-FFF2-40B4-BE49-F238E27FC236}">
                    <a16:creationId xmlns:a16="http://schemas.microsoft.com/office/drawing/2014/main" id="{4ECC908B-024D-4BA5-9B63-61EFE64C335E}"/>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39" name="Grupo 338">
              <a:extLst>
                <a:ext uri="{FF2B5EF4-FFF2-40B4-BE49-F238E27FC236}">
                  <a16:creationId xmlns:a16="http://schemas.microsoft.com/office/drawing/2014/main" id="{A248CBEF-DD21-4EAB-A013-EFD2F4C1FF31}"/>
                </a:ext>
              </a:extLst>
            </p:cNvPr>
            <p:cNvGrpSpPr/>
            <p:nvPr/>
          </p:nvGrpSpPr>
          <p:grpSpPr>
            <a:xfrm>
              <a:off x="5767267" y="4234838"/>
              <a:ext cx="673182" cy="577515"/>
              <a:chOff x="5767267" y="192240"/>
              <a:chExt cx="673182" cy="577515"/>
            </a:xfrm>
          </p:grpSpPr>
          <p:sp>
            <p:nvSpPr>
              <p:cNvPr id="340" name="Rectángulo 339">
                <a:extLst>
                  <a:ext uri="{FF2B5EF4-FFF2-40B4-BE49-F238E27FC236}">
                    <a16:creationId xmlns:a16="http://schemas.microsoft.com/office/drawing/2014/main" id="{36B2E55D-39A9-4285-B0D1-A0337F5BB014}"/>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1" name="Rectángulo 340">
                <a:extLst>
                  <a:ext uri="{FF2B5EF4-FFF2-40B4-BE49-F238E27FC236}">
                    <a16:creationId xmlns:a16="http://schemas.microsoft.com/office/drawing/2014/main" id="{1D77C66D-B5F8-4DB5-ACC7-826FD6F0DFDD}"/>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2" name="Arco de bloque 341">
                <a:extLst>
                  <a:ext uri="{FF2B5EF4-FFF2-40B4-BE49-F238E27FC236}">
                    <a16:creationId xmlns:a16="http://schemas.microsoft.com/office/drawing/2014/main" id="{7BD05FAF-0321-4D7B-8BE3-0096E0B14FBD}"/>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43" name="Grupo 342">
              <a:extLst>
                <a:ext uri="{FF2B5EF4-FFF2-40B4-BE49-F238E27FC236}">
                  <a16:creationId xmlns:a16="http://schemas.microsoft.com/office/drawing/2014/main" id="{03034663-4D59-4B51-909B-9D4A8AB043EE}"/>
                </a:ext>
              </a:extLst>
            </p:cNvPr>
            <p:cNvGrpSpPr/>
            <p:nvPr/>
          </p:nvGrpSpPr>
          <p:grpSpPr>
            <a:xfrm>
              <a:off x="5767267" y="4523595"/>
              <a:ext cx="673182" cy="577515"/>
              <a:chOff x="5767267" y="192240"/>
              <a:chExt cx="673182" cy="577515"/>
            </a:xfrm>
          </p:grpSpPr>
          <p:sp>
            <p:nvSpPr>
              <p:cNvPr id="344" name="Rectángulo 343">
                <a:extLst>
                  <a:ext uri="{FF2B5EF4-FFF2-40B4-BE49-F238E27FC236}">
                    <a16:creationId xmlns:a16="http://schemas.microsoft.com/office/drawing/2014/main" id="{4F73EEF7-0708-47DA-AD64-4F34709F695A}"/>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5" name="Rectángulo 344">
                <a:extLst>
                  <a:ext uri="{FF2B5EF4-FFF2-40B4-BE49-F238E27FC236}">
                    <a16:creationId xmlns:a16="http://schemas.microsoft.com/office/drawing/2014/main" id="{B4A3A319-BA11-4F13-85B7-7ADEA2FA66C7}"/>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6" name="Arco de bloque 345">
                <a:extLst>
                  <a:ext uri="{FF2B5EF4-FFF2-40B4-BE49-F238E27FC236}">
                    <a16:creationId xmlns:a16="http://schemas.microsoft.com/office/drawing/2014/main" id="{35D5DAF3-4461-479E-8EAC-BE8C478915E5}"/>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47" name="Grupo 346">
              <a:extLst>
                <a:ext uri="{FF2B5EF4-FFF2-40B4-BE49-F238E27FC236}">
                  <a16:creationId xmlns:a16="http://schemas.microsoft.com/office/drawing/2014/main" id="{735F2445-ED0A-405B-BB5E-CAA8552449D4}"/>
                </a:ext>
              </a:extLst>
            </p:cNvPr>
            <p:cNvGrpSpPr/>
            <p:nvPr/>
          </p:nvGrpSpPr>
          <p:grpSpPr>
            <a:xfrm>
              <a:off x="5767267" y="4812352"/>
              <a:ext cx="673182" cy="577515"/>
              <a:chOff x="5767267" y="192240"/>
              <a:chExt cx="673182" cy="577515"/>
            </a:xfrm>
          </p:grpSpPr>
          <p:sp>
            <p:nvSpPr>
              <p:cNvPr id="348" name="Rectángulo 347">
                <a:extLst>
                  <a:ext uri="{FF2B5EF4-FFF2-40B4-BE49-F238E27FC236}">
                    <a16:creationId xmlns:a16="http://schemas.microsoft.com/office/drawing/2014/main" id="{EC6C8803-E749-42B9-A2F5-03D57F2D695C}"/>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49" name="Rectángulo 348">
                <a:extLst>
                  <a:ext uri="{FF2B5EF4-FFF2-40B4-BE49-F238E27FC236}">
                    <a16:creationId xmlns:a16="http://schemas.microsoft.com/office/drawing/2014/main" id="{7C11E67B-848D-4487-B862-6FA0BF85458F}"/>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0" name="Arco de bloque 349">
                <a:extLst>
                  <a:ext uri="{FF2B5EF4-FFF2-40B4-BE49-F238E27FC236}">
                    <a16:creationId xmlns:a16="http://schemas.microsoft.com/office/drawing/2014/main" id="{6F986936-23A2-4E67-BEFA-707DF2E2BE48}"/>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51" name="Grupo 350">
              <a:extLst>
                <a:ext uri="{FF2B5EF4-FFF2-40B4-BE49-F238E27FC236}">
                  <a16:creationId xmlns:a16="http://schemas.microsoft.com/office/drawing/2014/main" id="{5F03D820-05F6-4534-A91D-4C0A35EDDFC3}"/>
                </a:ext>
              </a:extLst>
            </p:cNvPr>
            <p:cNvGrpSpPr/>
            <p:nvPr/>
          </p:nvGrpSpPr>
          <p:grpSpPr>
            <a:xfrm>
              <a:off x="5767267" y="5101109"/>
              <a:ext cx="673182" cy="577515"/>
              <a:chOff x="5767267" y="192240"/>
              <a:chExt cx="673182" cy="577515"/>
            </a:xfrm>
          </p:grpSpPr>
          <p:sp>
            <p:nvSpPr>
              <p:cNvPr id="352" name="Rectángulo 351">
                <a:extLst>
                  <a:ext uri="{FF2B5EF4-FFF2-40B4-BE49-F238E27FC236}">
                    <a16:creationId xmlns:a16="http://schemas.microsoft.com/office/drawing/2014/main" id="{DBB56FAF-D678-45FB-B541-52FCEC5E3225}"/>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3" name="Rectángulo 352">
                <a:extLst>
                  <a:ext uri="{FF2B5EF4-FFF2-40B4-BE49-F238E27FC236}">
                    <a16:creationId xmlns:a16="http://schemas.microsoft.com/office/drawing/2014/main" id="{74E932B6-4A3C-49D8-8C45-72E67C8371D8}"/>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4" name="Arco de bloque 353">
                <a:extLst>
                  <a:ext uri="{FF2B5EF4-FFF2-40B4-BE49-F238E27FC236}">
                    <a16:creationId xmlns:a16="http://schemas.microsoft.com/office/drawing/2014/main" id="{7CF32CBD-BEA2-41C8-ABB1-52F0BC8D1CB7}"/>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55" name="Grupo 354">
              <a:extLst>
                <a:ext uri="{FF2B5EF4-FFF2-40B4-BE49-F238E27FC236}">
                  <a16:creationId xmlns:a16="http://schemas.microsoft.com/office/drawing/2014/main" id="{DC7BE1E9-9ADC-44F8-B5AD-F2E94055B463}"/>
                </a:ext>
              </a:extLst>
            </p:cNvPr>
            <p:cNvGrpSpPr/>
            <p:nvPr/>
          </p:nvGrpSpPr>
          <p:grpSpPr>
            <a:xfrm>
              <a:off x="5767267" y="5389866"/>
              <a:ext cx="673182" cy="577515"/>
              <a:chOff x="5767267" y="192240"/>
              <a:chExt cx="673182" cy="577515"/>
            </a:xfrm>
          </p:grpSpPr>
          <p:sp>
            <p:nvSpPr>
              <p:cNvPr id="356" name="Rectángulo 355">
                <a:extLst>
                  <a:ext uri="{FF2B5EF4-FFF2-40B4-BE49-F238E27FC236}">
                    <a16:creationId xmlns:a16="http://schemas.microsoft.com/office/drawing/2014/main" id="{ADF9ADE4-85A2-493F-9132-382A3802DB51}"/>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7" name="Rectángulo 356">
                <a:extLst>
                  <a:ext uri="{FF2B5EF4-FFF2-40B4-BE49-F238E27FC236}">
                    <a16:creationId xmlns:a16="http://schemas.microsoft.com/office/drawing/2014/main" id="{826D5EE8-8F6E-4BAD-948C-4A274847B0C2}"/>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58" name="Arco de bloque 357">
                <a:extLst>
                  <a:ext uri="{FF2B5EF4-FFF2-40B4-BE49-F238E27FC236}">
                    <a16:creationId xmlns:a16="http://schemas.microsoft.com/office/drawing/2014/main" id="{AE2DA8C5-A62F-4A2D-A125-C46508434DF4}"/>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59" name="Grupo 358">
              <a:extLst>
                <a:ext uri="{FF2B5EF4-FFF2-40B4-BE49-F238E27FC236}">
                  <a16:creationId xmlns:a16="http://schemas.microsoft.com/office/drawing/2014/main" id="{295E807B-D324-4487-95A3-E8500EB3F129}"/>
                </a:ext>
              </a:extLst>
            </p:cNvPr>
            <p:cNvGrpSpPr/>
            <p:nvPr/>
          </p:nvGrpSpPr>
          <p:grpSpPr>
            <a:xfrm>
              <a:off x="5767267" y="5678623"/>
              <a:ext cx="673182" cy="577515"/>
              <a:chOff x="5767267" y="192240"/>
              <a:chExt cx="673182" cy="577515"/>
            </a:xfrm>
          </p:grpSpPr>
          <p:sp>
            <p:nvSpPr>
              <p:cNvPr id="360" name="Rectángulo 359">
                <a:extLst>
                  <a:ext uri="{FF2B5EF4-FFF2-40B4-BE49-F238E27FC236}">
                    <a16:creationId xmlns:a16="http://schemas.microsoft.com/office/drawing/2014/main" id="{9CE12D7D-2D60-45B8-A620-13BCAF615369}"/>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1" name="Rectángulo 360">
                <a:extLst>
                  <a:ext uri="{FF2B5EF4-FFF2-40B4-BE49-F238E27FC236}">
                    <a16:creationId xmlns:a16="http://schemas.microsoft.com/office/drawing/2014/main" id="{24256BB0-962C-44BE-A451-77178D64BB37}"/>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2" name="Arco de bloque 361">
                <a:extLst>
                  <a:ext uri="{FF2B5EF4-FFF2-40B4-BE49-F238E27FC236}">
                    <a16:creationId xmlns:a16="http://schemas.microsoft.com/office/drawing/2014/main" id="{81939765-528F-4EE2-89C7-9926401D4A31}"/>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63" name="Grupo 362">
              <a:extLst>
                <a:ext uri="{FF2B5EF4-FFF2-40B4-BE49-F238E27FC236}">
                  <a16:creationId xmlns:a16="http://schemas.microsoft.com/office/drawing/2014/main" id="{8F273EB1-9916-402E-A357-D17DCF43ECAC}"/>
                </a:ext>
              </a:extLst>
            </p:cNvPr>
            <p:cNvGrpSpPr/>
            <p:nvPr/>
          </p:nvGrpSpPr>
          <p:grpSpPr>
            <a:xfrm>
              <a:off x="5767267" y="5967380"/>
              <a:ext cx="673182" cy="577515"/>
              <a:chOff x="5767267" y="192240"/>
              <a:chExt cx="673182" cy="577515"/>
            </a:xfrm>
          </p:grpSpPr>
          <p:sp>
            <p:nvSpPr>
              <p:cNvPr id="364" name="Rectángulo 363">
                <a:extLst>
                  <a:ext uri="{FF2B5EF4-FFF2-40B4-BE49-F238E27FC236}">
                    <a16:creationId xmlns:a16="http://schemas.microsoft.com/office/drawing/2014/main" id="{418835F1-2A46-47B2-94E6-48AC685FA9B2}"/>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5" name="Rectángulo 364">
                <a:extLst>
                  <a:ext uri="{FF2B5EF4-FFF2-40B4-BE49-F238E27FC236}">
                    <a16:creationId xmlns:a16="http://schemas.microsoft.com/office/drawing/2014/main" id="{669313C0-8617-4A97-BC3D-E4B46074E123}"/>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6" name="Arco de bloque 365">
                <a:extLst>
                  <a:ext uri="{FF2B5EF4-FFF2-40B4-BE49-F238E27FC236}">
                    <a16:creationId xmlns:a16="http://schemas.microsoft.com/office/drawing/2014/main" id="{1354CC65-D2E9-4328-A836-56B9D72E7BE5}"/>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67" name="Grupo 366">
              <a:extLst>
                <a:ext uri="{FF2B5EF4-FFF2-40B4-BE49-F238E27FC236}">
                  <a16:creationId xmlns:a16="http://schemas.microsoft.com/office/drawing/2014/main" id="{8A3675BB-54B8-4CAA-B935-B23B5B317185}"/>
                </a:ext>
              </a:extLst>
            </p:cNvPr>
            <p:cNvGrpSpPr/>
            <p:nvPr/>
          </p:nvGrpSpPr>
          <p:grpSpPr>
            <a:xfrm>
              <a:off x="5767267" y="6256137"/>
              <a:ext cx="673182" cy="577515"/>
              <a:chOff x="5767267" y="192240"/>
              <a:chExt cx="673182" cy="577515"/>
            </a:xfrm>
          </p:grpSpPr>
          <p:sp>
            <p:nvSpPr>
              <p:cNvPr id="368" name="Rectángulo 367">
                <a:extLst>
                  <a:ext uri="{FF2B5EF4-FFF2-40B4-BE49-F238E27FC236}">
                    <a16:creationId xmlns:a16="http://schemas.microsoft.com/office/drawing/2014/main" id="{23724135-42B9-46AA-8158-A398FB9F38F2}"/>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69" name="Rectángulo 368">
                <a:extLst>
                  <a:ext uri="{FF2B5EF4-FFF2-40B4-BE49-F238E27FC236}">
                    <a16:creationId xmlns:a16="http://schemas.microsoft.com/office/drawing/2014/main" id="{41EB66BD-EB54-4B87-8E48-35E719BA9F82}"/>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70" name="Arco de bloque 369">
                <a:extLst>
                  <a:ext uri="{FF2B5EF4-FFF2-40B4-BE49-F238E27FC236}">
                    <a16:creationId xmlns:a16="http://schemas.microsoft.com/office/drawing/2014/main" id="{188D06FF-B4ED-4030-87CE-7CBD88DF1EE2}"/>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nvGrpSpPr>
            <p:cNvPr id="371" name="Grupo 370">
              <a:extLst>
                <a:ext uri="{FF2B5EF4-FFF2-40B4-BE49-F238E27FC236}">
                  <a16:creationId xmlns:a16="http://schemas.microsoft.com/office/drawing/2014/main" id="{0CF2C46E-6012-4A39-99A6-690538076B7E}"/>
                </a:ext>
              </a:extLst>
            </p:cNvPr>
            <p:cNvGrpSpPr/>
            <p:nvPr/>
          </p:nvGrpSpPr>
          <p:grpSpPr>
            <a:xfrm>
              <a:off x="5767267" y="6544894"/>
              <a:ext cx="673182" cy="577515"/>
              <a:chOff x="5767267" y="192240"/>
              <a:chExt cx="673182" cy="577515"/>
            </a:xfrm>
          </p:grpSpPr>
          <p:sp>
            <p:nvSpPr>
              <p:cNvPr id="372" name="Rectángulo 371">
                <a:extLst>
                  <a:ext uri="{FF2B5EF4-FFF2-40B4-BE49-F238E27FC236}">
                    <a16:creationId xmlns:a16="http://schemas.microsoft.com/office/drawing/2014/main" id="{74DF0FA6-1AEF-4147-AFA3-19BD9607CD99}"/>
                  </a:ext>
                </a:extLst>
              </p:cNvPr>
              <p:cNvSpPr/>
              <p:nvPr/>
            </p:nvSpPr>
            <p:spPr>
              <a:xfrm>
                <a:off x="6270842"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73" name="Rectángulo 372">
                <a:extLst>
                  <a:ext uri="{FF2B5EF4-FFF2-40B4-BE49-F238E27FC236}">
                    <a16:creationId xmlns:a16="http://schemas.microsoft.com/office/drawing/2014/main" id="{577ECE20-0F0B-4058-850D-3B53377204C4}"/>
                  </a:ext>
                </a:extLst>
              </p:cNvPr>
              <p:cNvSpPr/>
              <p:nvPr/>
            </p:nvSpPr>
            <p:spPr>
              <a:xfrm>
                <a:off x="5767267" y="385968"/>
                <a:ext cx="169607" cy="1696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74" name="Arco de bloque 373">
                <a:extLst>
                  <a:ext uri="{FF2B5EF4-FFF2-40B4-BE49-F238E27FC236}">
                    <a16:creationId xmlns:a16="http://schemas.microsoft.com/office/drawing/2014/main" id="{D164EA61-023D-4AA2-AEBD-FD710830278C}"/>
                  </a:ext>
                </a:extLst>
              </p:cNvPr>
              <p:cNvSpPr/>
              <p:nvPr/>
            </p:nvSpPr>
            <p:spPr>
              <a:xfrm>
                <a:off x="5807244" y="192240"/>
                <a:ext cx="585534" cy="577515"/>
              </a:xfrm>
              <a:prstGeom prst="blockArc">
                <a:avLst>
                  <a:gd name="adj1" fmla="val 10800000"/>
                  <a:gd name="adj2" fmla="val 118002"/>
                  <a:gd name="adj3" fmla="val 134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solidFill>
                    <a:schemeClr val="tx1"/>
                  </a:solidFill>
                </a:endParaRPr>
              </a:p>
            </p:txBody>
          </p:sp>
        </p:grpSp>
      </p:grpSp>
      <p:sp>
        <p:nvSpPr>
          <p:cNvPr id="98" name="CuadroTexto 97">
            <a:extLst>
              <a:ext uri="{FF2B5EF4-FFF2-40B4-BE49-F238E27FC236}">
                <a16:creationId xmlns:a16="http://schemas.microsoft.com/office/drawing/2014/main" id="{3151C0EE-9EF5-481A-B378-8E2005686DA9}"/>
              </a:ext>
            </a:extLst>
          </p:cNvPr>
          <p:cNvSpPr txBox="1"/>
          <p:nvPr/>
        </p:nvSpPr>
        <p:spPr>
          <a:xfrm>
            <a:off x="6652054" y="320577"/>
            <a:ext cx="5219104" cy="3293209"/>
          </a:xfrm>
          <a:prstGeom prst="rect">
            <a:avLst/>
          </a:prstGeom>
          <a:noFill/>
          <a:ln>
            <a:noFill/>
          </a:ln>
        </p:spPr>
        <p:txBody>
          <a:bodyPr wrap="square" rtlCol="0">
            <a:spAutoFit/>
          </a:bodyPr>
          <a:lstStyle/>
          <a:p>
            <a:pPr algn="ctr"/>
            <a:endParaRPr lang="es-419" sz="1600" b="1" dirty="0">
              <a:solidFill>
                <a:srgbClr val="C00000"/>
              </a:solidFill>
              <a:latin typeface="Bahnschrift" panose="020B0502040204020203" pitchFamily="34" charset="0"/>
            </a:endParaRPr>
          </a:p>
          <a:p>
            <a:pPr algn="ctr"/>
            <a:endParaRPr lang="es-419" sz="1600" b="1" dirty="0">
              <a:solidFill>
                <a:srgbClr val="C00000"/>
              </a:solidFill>
              <a:latin typeface="Bahnschrift" panose="020B0502040204020203" pitchFamily="34" charset="0"/>
            </a:endParaRPr>
          </a:p>
          <a:p>
            <a:pPr algn="ctr"/>
            <a:endParaRPr lang="es-419" sz="1600" b="1" dirty="0">
              <a:solidFill>
                <a:srgbClr val="C00000"/>
              </a:solidFill>
              <a:latin typeface="Bahnschrift" panose="020B0502040204020203" pitchFamily="34" charset="0"/>
            </a:endParaRPr>
          </a:p>
          <a:p>
            <a:pPr algn="ctr"/>
            <a:endParaRPr lang="es-419" sz="1600" b="1" dirty="0">
              <a:solidFill>
                <a:srgbClr val="C00000"/>
              </a:solidFill>
              <a:latin typeface="Bahnschrift" panose="020B0502040204020203" pitchFamily="34" charset="0"/>
            </a:endParaRPr>
          </a:p>
          <a:p>
            <a:pPr algn="ctr"/>
            <a:endParaRPr lang="es-419" sz="1600" b="1" dirty="0">
              <a:solidFill>
                <a:srgbClr val="C00000"/>
              </a:solidFill>
              <a:latin typeface="Bahnschrift" panose="020B0502040204020203" pitchFamily="34" charset="0"/>
            </a:endParaRPr>
          </a:p>
          <a:p>
            <a:pPr algn="ctr"/>
            <a:endParaRPr lang="es-419" sz="1600" b="1" dirty="0">
              <a:solidFill>
                <a:srgbClr val="C00000"/>
              </a:solidFill>
              <a:latin typeface="Bahnschrift" panose="020B0502040204020203" pitchFamily="34" charset="0"/>
            </a:endParaRPr>
          </a:p>
          <a:p>
            <a:pPr algn="ctr"/>
            <a:endParaRPr lang="es-419" sz="1600" b="1" dirty="0">
              <a:solidFill>
                <a:srgbClr val="C00000"/>
              </a:solidFill>
              <a:latin typeface="Bahnschrift" panose="020B0502040204020203" pitchFamily="34" charset="0"/>
            </a:endParaRPr>
          </a:p>
          <a:p>
            <a:pPr algn="ctr"/>
            <a:endParaRPr lang="es-419" sz="1600" b="1" dirty="0">
              <a:solidFill>
                <a:srgbClr val="C00000"/>
              </a:solidFill>
              <a:latin typeface="Bahnschrift" panose="020B0502040204020203" pitchFamily="34" charset="0"/>
            </a:endParaRPr>
          </a:p>
          <a:p>
            <a:pPr algn="ctr"/>
            <a:endParaRPr lang="es-419" sz="1600" b="1" dirty="0">
              <a:solidFill>
                <a:srgbClr val="C00000"/>
              </a:solidFill>
              <a:latin typeface="Bahnschrift" panose="020B0502040204020203" pitchFamily="34" charset="0"/>
            </a:endParaRPr>
          </a:p>
          <a:p>
            <a:pPr algn="ctr"/>
            <a:endParaRPr lang="es-419" sz="1600" b="1" dirty="0">
              <a:solidFill>
                <a:srgbClr val="C00000"/>
              </a:solidFill>
              <a:latin typeface="Bahnschrift" panose="020B0502040204020203" pitchFamily="34" charset="0"/>
            </a:endParaRPr>
          </a:p>
          <a:p>
            <a:pPr algn="ctr"/>
            <a:endParaRPr lang="es-419" sz="1600" b="1" dirty="0">
              <a:solidFill>
                <a:srgbClr val="C00000"/>
              </a:solidFill>
              <a:latin typeface="Bahnschrift" panose="020B0502040204020203" pitchFamily="34" charset="0"/>
            </a:endParaRPr>
          </a:p>
          <a:p>
            <a:pPr algn="ctr"/>
            <a:endParaRPr lang="es-419" sz="1600" b="1" dirty="0">
              <a:solidFill>
                <a:srgbClr val="C00000"/>
              </a:solidFill>
              <a:latin typeface="Bahnschrift" panose="020B0502040204020203" pitchFamily="34" charset="0"/>
            </a:endParaRPr>
          </a:p>
          <a:p>
            <a:pPr algn="ctr"/>
            <a:endParaRPr lang="es-419" sz="1600" b="1" dirty="0">
              <a:solidFill>
                <a:srgbClr val="C00000"/>
              </a:solidFill>
              <a:latin typeface="Bahnschrift" panose="020B0502040204020203" pitchFamily="34" charset="0"/>
            </a:endParaRPr>
          </a:p>
        </p:txBody>
      </p:sp>
      <p:sp>
        <p:nvSpPr>
          <p:cNvPr id="99" name="CuadroTexto 98">
            <a:extLst>
              <a:ext uri="{FF2B5EF4-FFF2-40B4-BE49-F238E27FC236}">
                <a16:creationId xmlns:a16="http://schemas.microsoft.com/office/drawing/2014/main" id="{81AE2582-BB5D-483D-A292-EC41A0B39B1A}"/>
              </a:ext>
            </a:extLst>
          </p:cNvPr>
          <p:cNvSpPr txBox="1"/>
          <p:nvPr/>
        </p:nvSpPr>
        <p:spPr>
          <a:xfrm>
            <a:off x="331595" y="320577"/>
            <a:ext cx="5219104" cy="6186309"/>
          </a:xfrm>
          <a:prstGeom prst="rect">
            <a:avLst/>
          </a:prstGeom>
          <a:noFill/>
          <a:ln>
            <a:noFill/>
          </a:ln>
        </p:spPr>
        <p:txBody>
          <a:bodyPr wrap="square" rtlCol="0">
            <a:spAutoFit/>
          </a:bodyPr>
          <a:lstStyle/>
          <a:p>
            <a:pPr algn="ctr"/>
            <a:r>
              <a:rPr lang="es-419" b="1" dirty="0">
                <a:solidFill>
                  <a:srgbClr val="C00000"/>
                </a:solidFill>
                <a:latin typeface="Bahnschrift" panose="020B0502040204020203" pitchFamily="34" charset="0"/>
              </a:rPr>
              <a:t>APRENDAMOS (</a:t>
            </a:r>
            <a:r>
              <a:rPr lang="es-419" b="1" dirty="0" err="1">
                <a:solidFill>
                  <a:srgbClr val="C00000"/>
                </a:solidFill>
                <a:latin typeface="Bahnschrift" panose="020B0502040204020203" pitchFamily="34" charset="0"/>
              </a:rPr>
              <a:t>YACHAKUSUN</a:t>
            </a:r>
            <a:r>
              <a:rPr lang="es-419" b="1" dirty="0">
                <a:solidFill>
                  <a:srgbClr val="C00000"/>
                </a:solidFill>
                <a:latin typeface="Bahnschrift" panose="020B0502040204020203" pitchFamily="34" charset="0"/>
              </a:rPr>
              <a:t>)</a:t>
            </a:r>
          </a:p>
          <a:p>
            <a:pPr algn="ctr"/>
            <a:endParaRPr lang="es-419" b="1" dirty="0">
              <a:solidFill>
                <a:srgbClr val="C00000"/>
              </a:solidFill>
              <a:latin typeface="Bahnschrift" panose="020B0502040204020203" pitchFamily="34" charset="0"/>
            </a:endParaRPr>
          </a:p>
          <a:p>
            <a:pPr algn="ctr"/>
            <a:endParaRPr lang="es-419" b="1" dirty="0">
              <a:solidFill>
                <a:srgbClr val="C00000"/>
              </a:solidFill>
              <a:latin typeface="Bahnschrift" panose="020B0502040204020203" pitchFamily="34" charset="0"/>
            </a:endParaRPr>
          </a:p>
          <a:p>
            <a:pPr algn="ctr"/>
            <a:endParaRPr lang="es-419" b="1" dirty="0">
              <a:solidFill>
                <a:srgbClr val="C00000"/>
              </a:solidFill>
              <a:latin typeface="Bahnschrift" panose="020B0502040204020203" pitchFamily="34" charset="0"/>
            </a:endParaRPr>
          </a:p>
          <a:p>
            <a:pPr algn="ctr"/>
            <a:endParaRPr lang="es-419" b="1" dirty="0">
              <a:solidFill>
                <a:srgbClr val="C00000"/>
              </a:solidFill>
              <a:latin typeface="Bahnschrift" panose="020B0502040204020203" pitchFamily="34" charset="0"/>
            </a:endParaRPr>
          </a:p>
          <a:p>
            <a:pPr algn="ctr"/>
            <a:endParaRPr lang="es-419" b="1" dirty="0">
              <a:solidFill>
                <a:srgbClr val="C00000"/>
              </a:solidFill>
              <a:latin typeface="Bahnschrift" panose="020B0502040204020203" pitchFamily="34" charset="0"/>
            </a:endParaRPr>
          </a:p>
          <a:p>
            <a:pPr algn="ctr"/>
            <a:endParaRPr lang="es-419" b="1" dirty="0">
              <a:solidFill>
                <a:srgbClr val="C00000"/>
              </a:solidFill>
              <a:latin typeface="Bahnschrift" panose="020B0502040204020203" pitchFamily="34" charset="0"/>
            </a:endParaRPr>
          </a:p>
          <a:p>
            <a:pPr algn="ctr"/>
            <a:endParaRPr lang="es-419" b="1" dirty="0">
              <a:solidFill>
                <a:srgbClr val="C00000"/>
              </a:solidFill>
              <a:latin typeface="Bahnschrift" panose="020B0502040204020203" pitchFamily="34" charset="0"/>
            </a:endParaRPr>
          </a:p>
          <a:p>
            <a:pPr algn="ctr"/>
            <a:endParaRPr lang="es-419" b="1" dirty="0">
              <a:solidFill>
                <a:srgbClr val="C00000"/>
              </a:solidFill>
              <a:latin typeface="Bahnschrift" panose="020B0502040204020203" pitchFamily="34" charset="0"/>
            </a:endParaRPr>
          </a:p>
          <a:p>
            <a:pPr algn="ctr"/>
            <a:endParaRPr lang="es-419" b="1" dirty="0">
              <a:solidFill>
                <a:srgbClr val="C00000"/>
              </a:solidFill>
              <a:latin typeface="Bahnschrift" panose="020B0502040204020203" pitchFamily="34" charset="0"/>
            </a:endParaRPr>
          </a:p>
          <a:p>
            <a:pPr algn="ctr"/>
            <a:endParaRPr lang="es-419" b="1" dirty="0">
              <a:solidFill>
                <a:srgbClr val="C00000"/>
              </a:solidFill>
              <a:latin typeface="Bahnschrift" panose="020B0502040204020203" pitchFamily="34" charset="0"/>
            </a:endParaRPr>
          </a:p>
          <a:p>
            <a:pPr algn="ctr"/>
            <a:endParaRPr lang="es-419" b="1" dirty="0">
              <a:solidFill>
                <a:srgbClr val="C00000"/>
              </a:solidFill>
              <a:latin typeface="Bahnschrift" panose="020B0502040204020203" pitchFamily="34" charset="0"/>
            </a:endParaRPr>
          </a:p>
          <a:p>
            <a:pPr algn="ctr"/>
            <a:endParaRPr lang="es-419" b="1" dirty="0">
              <a:solidFill>
                <a:srgbClr val="C00000"/>
              </a:solidFill>
              <a:latin typeface="Bahnschrift" panose="020B0502040204020203" pitchFamily="34" charset="0"/>
            </a:endParaRPr>
          </a:p>
          <a:p>
            <a:pPr algn="ctr"/>
            <a:endParaRPr lang="es-419" b="1" dirty="0">
              <a:solidFill>
                <a:srgbClr val="C00000"/>
              </a:solidFill>
              <a:latin typeface="Bahnschrift" panose="020B0502040204020203" pitchFamily="34" charset="0"/>
            </a:endParaRPr>
          </a:p>
          <a:p>
            <a:pPr algn="ctr"/>
            <a:endParaRPr lang="es-419" b="1" dirty="0">
              <a:solidFill>
                <a:srgbClr val="C00000"/>
              </a:solidFill>
              <a:latin typeface="Bahnschrift" panose="020B0502040204020203" pitchFamily="34" charset="0"/>
            </a:endParaRPr>
          </a:p>
          <a:p>
            <a:pPr algn="ctr"/>
            <a:endParaRPr lang="es-419" b="1" dirty="0">
              <a:solidFill>
                <a:srgbClr val="C00000"/>
              </a:solidFill>
              <a:latin typeface="Bahnschrift" panose="020B0502040204020203" pitchFamily="34" charset="0"/>
            </a:endParaRPr>
          </a:p>
          <a:p>
            <a:pPr algn="ctr"/>
            <a:endParaRPr lang="es-419" b="1" dirty="0">
              <a:solidFill>
                <a:srgbClr val="C00000"/>
              </a:solidFill>
              <a:latin typeface="Bahnschrift" panose="020B0502040204020203" pitchFamily="34" charset="0"/>
            </a:endParaRPr>
          </a:p>
          <a:p>
            <a:pPr algn="ctr"/>
            <a:endParaRPr lang="es-419" b="1" dirty="0">
              <a:solidFill>
                <a:srgbClr val="C00000"/>
              </a:solidFill>
              <a:latin typeface="Bahnschrift" panose="020B0502040204020203" pitchFamily="34" charset="0"/>
            </a:endParaRPr>
          </a:p>
          <a:p>
            <a:pPr algn="ctr"/>
            <a:endParaRPr lang="es-419" b="1" dirty="0">
              <a:solidFill>
                <a:srgbClr val="C00000"/>
              </a:solidFill>
              <a:latin typeface="Bahnschrift" panose="020B0502040204020203" pitchFamily="34" charset="0"/>
            </a:endParaRPr>
          </a:p>
          <a:p>
            <a:pPr algn="ctr"/>
            <a:endParaRPr lang="es-419" b="1" dirty="0">
              <a:solidFill>
                <a:srgbClr val="C00000"/>
              </a:solidFill>
              <a:latin typeface="Bahnschrift" panose="020B0502040204020203" pitchFamily="34" charset="0"/>
            </a:endParaRPr>
          </a:p>
          <a:p>
            <a:pPr algn="ctr"/>
            <a:endParaRPr lang="es-419" b="1" dirty="0">
              <a:solidFill>
                <a:srgbClr val="C00000"/>
              </a:solidFill>
              <a:latin typeface="Bahnschrift" panose="020B0502040204020203" pitchFamily="34" charset="0"/>
            </a:endParaRPr>
          </a:p>
          <a:p>
            <a:pPr algn="ctr"/>
            <a:r>
              <a:rPr lang="es-419" b="1" dirty="0">
                <a:solidFill>
                  <a:srgbClr val="C00000"/>
                </a:solidFill>
                <a:latin typeface="Bahnschrift" panose="020B0502040204020203" pitchFamily="34" charset="0"/>
              </a:rPr>
              <a:t> </a:t>
            </a:r>
          </a:p>
        </p:txBody>
      </p:sp>
      <p:pic>
        <p:nvPicPr>
          <p:cNvPr id="2" name="Imagen 1">
            <a:extLst>
              <a:ext uri="{FF2B5EF4-FFF2-40B4-BE49-F238E27FC236}">
                <a16:creationId xmlns:a16="http://schemas.microsoft.com/office/drawing/2014/main" id="{7410B1B9-E59E-4FD2-882E-59067657B8CF}"/>
              </a:ext>
            </a:extLst>
          </p:cNvPr>
          <p:cNvPicPr>
            <a:picLocks noChangeAspect="1"/>
          </p:cNvPicPr>
          <p:nvPr/>
        </p:nvPicPr>
        <p:blipFill>
          <a:blip r:embed="rId4"/>
          <a:stretch>
            <a:fillRect/>
          </a:stretch>
        </p:blipFill>
        <p:spPr>
          <a:xfrm>
            <a:off x="348392" y="894847"/>
            <a:ext cx="5187751" cy="3950814"/>
          </a:xfrm>
          <a:prstGeom prst="rect">
            <a:avLst/>
          </a:prstGeom>
        </p:spPr>
      </p:pic>
      <p:pic>
        <p:nvPicPr>
          <p:cNvPr id="5" name="Imagen 4">
            <a:extLst>
              <a:ext uri="{FF2B5EF4-FFF2-40B4-BE49-F238E27FC236}">
                <a16:creationId xmlns:a16="http://schemas.microsoft.com/office/drawing/2014/main" id="{BF50832D-F9E0-4B9F-B6D8-AB59B37675B4}"/>
              </a:ext>
            </a:extLst>
          </p:cNvPr>
          <p:cNvPicPr>
            <a:picLocks noChangeAspect="1"/>
          </p:cNvPicPr>
          <p:nvPr/>
        </p:nvPicPr>
        <p:blipFill>
          <a:blip r:embed="rId5"/>
          <a:stretch>
            <a:fillRect/>
          </a:stretch>
        </p:blipFill>
        <p:spPr>
          <a:xfrm>
            <a:off x="1237252" y="5022113"/>
            <a:ext cx="3814000" cy="1525600"/>
          </a:xfrm>
          <a:prstGeom prst="rect">
            <a:avLst/>
          </a:prstGeom>
          <a:ln w="28575">
            <a:solidFill>
              <a:schemeClr val="accent4">
                <a:lumMod val="75000"/>
              </a:schemeClr>
            </a:solidFill>
          </a:ln>
        </p:spPr>
      </p:pic>
      <p:pic>
        <p:nvPicPr>
          <p:cNvPr id="8" name="Imagen 7">
            <a:extLst>
              <a:ext uri="{FF2B5EF4-FFF2-40B4-BE49-F238E27FC236}">
                <a16:creationId xmlns:a16="http://schemas.microsoft.com/office/drawing/2014/main" id="{289B3233-B769-40FF-AED2-B512DF467F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15291" y="360698"/>
            <a:ext cx="5194716" cy="2922028"/>
          </a:xfrm>
          <a:prstGeom prst="rect">
            <a:avLst/>
          </a:prstGeom>
          <a:ln>
            <a:solidFill>
              <a:schemeClr val="accent4">
                <a:lumMod val="75000"/>
              </a:schemeClr>
            </a:solidFill>
          </a:ln>
        </p:spPr>
      </p:pic>
      <p:pic>
        <p:nvPicPr>
          <p:cNvPr id="11" name="Imagen 10">
            <a:extLst>
              <a:ext uri="{FF2B5EF4-FFF2-40B4-BE49-F238E27FC236}">
                <a16:creationId xmlns:a16="http://schemas.microsoft.com/office/drawing/2014/main" id="{E8469BCA-717D-435C-8994-CE8589BEE778}"/>
              </a:ext>
            </a:extLst>
          </p:cNvPr>
          <p:cNvPicPr>
            <a:picLocks noChangeAspect="1"/>
          </p:cNvPicPr>
          <p:nvPr/>
        </p:nvPicPr>
        <p:blipFill>
          <a:blip r:embed="rId7"/>
          <a:stretch>
            <a:fillRect/>
          </a:stretch>
        </p:blipFill>
        <p:spPr>
          <a:xfrm>
            <a:off x="7052952" y="3338656"/>
            <a:ext cx="4319394" cy="3239546"/>
          </a:xfrm>
          <a:prstGeom prst="rect">
            <a:avLst/>
          </a:prstGeom>
          <a:ln w="28575">
            <a:solidFill>
              <a:schemeClr val="accent4">
                <a:lumMod val="75000"/>
              </a:schemeClr>
            </a:solidFill>
          </a:ln>
        </p:spPr>
      </p:pic>
    </p:spTree>
    <p:extLst>
      <p:ext uri="{BB962C8B-B14F-4D97-AF65-F5344CB8AC3E}">
        <p14:creationId xmlns:p14="http://schemas.microsoft.com/office/powerpoint/2010/main" val="40208305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TotalTime>
  <Words>817</Words>
  <Application>Microsoft Office PowerPoint</Application>
  <PresentationFormat>Panorámica</PresentationFormat>
  <Paragraphs>95</Paragraphs>
  <Slides>5</Slides>
  <Notes>4</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5</vt:i4>
      </vt:variant>
    </vt:vector>
  </HeadingPairs>
  <TitlesOfParts>
    <vt:vector size="11" baseType="lpstr">
      <vt:lpstr>Arial</vt:lpstr>
      <vt:lpstr>Bahnschrift</vt:lpstr>
      <vt:lpstr>Calibri</vt:lpstr>
      <vt:lpstr>Calibri Light</vt:lpstr>
      <vt:lpstr>Wingdings</vt:lpstr>
      <vt:lpstr>Tema de Office</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Gilber BASILIO ROBLES</dc:creator>
  <cp:lastModifiedBy>Gilber BASILIO ROBLES</cp:lastModifiedBy>
  <cp:revision>27</cp:revision>
  <dcterms:created xsi:type="dcterms:W3CDTF">2024-07-12T14:57:43Z</dcterms:created>
  <dcterms:modified xsi:type="dcterms:W3CDTF">2026-01-03T15:17:53Z</dcterms:modified>
</cp:coreProperties>
</file>